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autoCompressPictures="0">
  <p:sldMasterIdLst>
    <p:sldMasterId id="2147484168" r:id="rId4"/>
  </p:sldMasterIdLst>
  <p:notesMasterIdLst>
    <p:notesMasterId r:id="rId20"/>
  </p:notesMasterIdLst>
  <p:handoutMasterIdLst>
    <p:handoutMasterId r:id="rId21"/>
  </p:handoutMasterIdLst>
  <p:sldIdLst>
    <p:sldId id="330" r:id="rId5"/>
    <p:sldId id="332" r:id="rId6"/>
    <p:sldId id="333" r:id="rId7"/>
    <p:sldId id="340" r:id="rId8"/>
    <p:sldId id="337" r:id="rId9"/>
    <p:sldId id="338" r:id="rId10"/>
    <p:sldId id="339" r:id="rId11"/>
    <p:sldId id="336" r:id="rId12"/>
    <p:sldId id="341" r:id="rId13"/>
    <p:sldId id="343" r:id="rId14"/>
    <p:sldId id="344" r:id="rId15"/>
    <p:sldId id="345" r:id="rId16"/>
    <p:sldId id="347" r:id="rId17"/>
    <p:sldId id="348" r:id="rId18"/>
    <p:sldId id="349"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CC08C46-6461-4032-95A0-91E2BFAFBF53}" v="44" dt="2024-07-25T15:40:58.001"/>
    <p1510:client id="{F594D3D9-FF41-4F96-82F1-666F01AC4507}" v="904" dt="2024-07-24T16:31:58.0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002" autoAdjust="0"/>
    <p:restoredTop sz="85311" autoAdjust="0"/>
  </p:normalViewPr>
  <p:slideViewPr>
    <p:cSldViewPr snapToGrid="0">
      <p:cViewPr varScale="1">
        <p:scale>
          <a:sx n="119" d="100"/>
          <a:sy n="119" d="100"/>
        </p:scale>
        <p:origin x="126" y="468"/>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123" d="100"/>
          <a:sy n="123" d="100"/>
        </p:scale>
        <p:origin x="244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5/10/relationships/revisionInfo" Target="revisionInfo.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4CB405-BC11-414E-B0F4-9E1C4642FE1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latin typeface="Georgia" panose="02040502050405020303" pitchFamily="18" charset="0"/>
            </a:endParaRPr>
          </a:p>
        </p:txBody>
      </p:sp>
      <p:sp>
        <p:nvSpPr>
          <p:cNvPr id="3" name="Date Placeholder 2">
            <a:extLst>
              <a:ext uri="{FF2B5EF4-FFF2-40B4-BE49-F238E27FC236}">
                <a16:creationId xmlns:a16="http://schemas.microsoft.com/office/drawing/2014/main" id="{C71A09E4-E76E-43B1-9270-846FE19D3E2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A0A57E1-CEB3-4C96-B7C6-36B0FA3064E4}" type="datetimeFigureOut">
              <a:rPr lang="en-US" smtClean="0">
                <a:latin typeface="Georgia" panose="02040502050405020303" pitchFamily="18" charset="0"/>
              </a:rPr>
              <a:t>7/25/2024</a:t>
            </a:fld>
            <a:endParaRPr lang="en-US" dirty="0">
              <a:latin typeface="Georgia" panose="02040502050405020303" pitchFamily="18" charset="0"/>
            </a:endParaRPr>
          </a:p>
        </p:txBody>
      </p:sp>
      <p:sp>
        <p:nvSpPr>
          <p:cNvPr id="4" name="Footer Placeholder 3">
            <a:extLst>
              <a:ext uri="{FF2B5EF4-FFF2-40B4-BE49-F238E27FC236}">
                <a16:creationId xmlns:a16="http://schemas.microsoft.com/office/drawing/2014/main" id="{44791962-6490-4685-B760-76A1628AD51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latin typeface="Georgia" panose="02040502050405020303" pitchFamily="18" charset="0"/>
            </a:endParaRPr>
          </a:p>
        </p:txBody>
      </p:sp>
      <p:sp>
        <p:nvSpPr>
          <p:cNvPr id="5" name="Slide Number Placeholder 4">
            <a:extLst>
              <a:ext uri="{FF2B5EF4-FFF2-40B4-BE49-F238E27FC236}">
                <a16:creationId xmlns:a16="http://schemas.microsoft.com/office/drawing/2014/main" id="{D3697A7F-1461-4B81-83F2-8C494CFB80B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D0D51C3-EABD-4553-9DC0-81CFC2A7F30E}" type="slidenum">
              <a:rPr lang="en-US" smtClean="0">
                <a:latin typeface="Georgia" panose="02040502050405020303" pitchFamily="18" charset="0"/>
              </a:rPr>
              <a:t>‹#›</a:t>
            </a:fld>
            <a:endParaRPr lang="en-US" dirty="0">
              <a:latin typeface="Georgia" panose="02040502050405020303" pitchFamily="18" charset="0"/>
            </a:endParaRPr>
          </a:p>
        </p:txBody>
      </p:sp>
    </p:spTree>
    <p:extLst>
      <p:ext uri="{BB962C8B-B14F-4D97-AF65-F5344CB8AC3E}">
        <p14:creationId xmlns:p14="http://schemas.microsoft.com/office/powerpoint/2010/main" val="398146132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eg>
</file>

<file path=ppt/media/image3.png>
</file>

<file path=ppt/media/image4.jp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Georgia" panose="02040502050405020303" pitchFamily="18" charset="0"/>
              </a:defRPr>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Georgia" panose="02040502050405020303" pitchFamily="18" charset="0"/>
              </a:defRPr>
            </a:lvl1pPr>
          </a:lstStyle>
          <a:p>
            <a:fld id="{2CF1BBD7-2276-4DDA-BFFE-26CAACEE5E98}" type="datetimeFigureOut">
              <a:rPr lang="en-US" smtClean="0"/>
              <a:pPr/>
              <a:t>7/25/2024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Georgia" panose="02040502050405020303" pitchFamily="18" charset="0"/>
              </a:defRPr>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Georgia" panose="02040502050405020303" pitchFamily="18" charset="0"/>
              </a:defRPr>
            </a:lvl1pPr>
          </a:lstStyle>
          <a:p>
            <a:fld id="{B0279F17-7BA4-49BC-BB37-7F646CF8D2F0}" type="slidenum">
              <a:rPr lang="en-US" smtClean="0"/>
              <a:pPr/>
              <a:t>‹#›</a:t>
            </a:fld>
            <a:endParaRPr lang="en-US" dirty="0"/>
          </a:p>
        </p:txBody>
      </p:sp>
    </p:spTree>
    <p:extLst>
      <p:ext uri="{BB962C8B-B14F-4D97-AF65-F5344CB8AC3E}">
        <p14:creationId xmlns:p14="http://schemas.microsoft.com/office/powerpoint/2010/main" val="42657404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Georgia" panose="02040502050405020303" pitchFamily="18" charset="0"/>
        <a:ea typeface="+mn-ea"/>
        <a:cs typeface="+mn-cs"/>
      </a:defRPr>
    </a:lvl1pPr>
    <a:lvl2pPr marL="457200" algn="l" defTabSz="914400" rtl="0" eaLnBrk="1" latinLnBrk="0" hangingPunct="1">
      <a:defRPr sz="1200" kern="1200">
        <a:solidFill>
          <a:schemeClr val="tx1"/>
        </a:solidFill>
        <a:latin typeface="Georgia" panose="02040502050405020303" pitchFamily="18" charset="0"/>
        <a:ea typeface="+mn-ea"/>
        <a:cs typeface="+mn-cs"/>
      </a:defRPr>
    </a:lvl2pPr>
    <a:lvl3pPr marL="914400" algn="l" defTabSz="914400" rtl="0" eaLnBrk="1" latinLnBrk="0" hangingPunct="1">
      <a:defRPr sz="1200" kern="1200">
        <a:solidFill>
          <a:schemeClr val="tx1"/>
        </a:solidFill>
        <a:latin typeface="Georgia" panose="02040502050405020303" pitchFamily="18" charset="0"/>
        <a:ea typeface="+mn-ea"/>
        <a:cs typeface="+mn-cs"/>
      </a:defRPr>
    </a:lvl3pPr>
    <a:lvl4pPr marL="1371600" algn="l" defTabSz="914400" rtl="0" eaLnBrk="1" latinLnBrk="0" hangingPunct="1">
      <a:defRPr sz="1200" kern="1200">
        <a:solidFill>
          <a:schemeClr val="tx1"/>
        </a:solidFill>
        <a:latin typeface="Georgia" panose="02040502050405020303" pitchFamily="18" charset="0"/>
        <a:ea typeface="+mn-ea"/>
        <a:cs typeface="+mn-cs"/>
      </a:defRPr>
    </a:lvl4pPr>
    <a:lvl5pPr marL="1828800" algn="l" defTabSz="914400" rtl="0" eaLnBrk="1" latinLnBrk="0" hangingPunct="1">
      <a:defRPr sz="1200" kern="1200">
        <a:solidFill>
          <a:schemeClr val="tx1"/>
        </a:solidFill>
        <a:latin typeface="Georgia" panose="02040502050405020303"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p:bg>
      <p:bgPr>
        <a:solidFill>
          <a:schemeClr val="tx1"/>
        </a:solidFill>
        <a:effectLst/>
      </p:bgPr>
    </p:bg>
    <p:spTree>
      <p:nvGrpSpPr>
        <p:cNvPr id="1" name=""/>
        <p:cNvGrpSpPr/>
        <p:nvPr/>
      </p:nvGrpSpPr>
      <p:grpSpPr>
        <a:xfrm>
          <a:off x="0" y="0"/>
          <a:ext cx="0" cy="0"/>
          <a:chOff x="0" y="0"/>
          <a:chExt cx="0" cy="0"/>
        </a:xfrm>
      </p:grpSpPr>
      <p:pic>
        <p:nvPicPr>
          <p:cNvPr id="30" name="Picture 29">
            <a:extLst>
              <a:ext uri="{FF2B5EF4-FFF2-40B4-BE49-F238E27FC236}">
                <a16:creationId xmlns:a16="http://schemas.microsoft.com/office/drawing/2014/main" id="{DED748D9-6073-DA29-847A-6A6C39D6A69B}"/>
              </a:ext>
            </a:extLst>
          </p:cNvPr>
          <p:cNvPicPr>
            <a:picLocks noChangeAspect="1"/>
          </p:cNvPicPr>
          <p:nvPr userDrawn="1"/>
        </p:nvPicPr>
        <p:blipFill rotWithShape="1">
          <a:blip r:embed="rId2">
            <a:grayscl/>
            <a:alphaModFix amt="41000"/>
          </a:blip>
          <a:srcRect l="-223" t="45170" r="17078" b="17468"/>
          <a:stretch/>
        </p:blipFill>
        <p:spPr>
          <a:xfrm rot="10800000">
            <a:off x="-2" y="0"/>
            <a:ext cx="6300593" cy="2304790"/>
          </a:xfrm>
          <a:prstGeom prst="rect">
            <a:avLst/>
          </a:prstGeom>
        </p:spPr>
      </p:pic>
      <p:grpSp>
        <p:nvGrpSpPr>
          <p:cNvPr id="9" name="Group 8">
            <a:extLst>
              <a:ext uri="{FF2B5EF4-FFF2-40B4-BE49-F238E27FC236}">
                <a16:creationId xmlns:a16="http://schemas.microsoft.com/office/drawing/2014/main" id="{3522E8A7-C256-4D0D-38F5-744CC21A3F1B}"/>
              </a:ext>
            </a:extLst>
          </p:cNvPr>
          <p:cNvGrpSpPr/>
          <p:nvPr userDrawn="1"/>
        </p:nvGrpSpPr>
        <p:grpSpPr>
          <a:xfrm>
            <a:off x="11613628" y="319274"/>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28" name="Title 1">
            <a:extLst>
              <a:ext uri="{FF2B5EF4-FFF2-40B4-BE49-F238E27FC236}">
                <a16:creationId xmlns:a16="http://schemas.microsoft.com/office/drawing/2014/main" id="{C41695A2-5AD2-67EB-7D51-A56C0DCF1440}"/>
              </a:ext>
            </a:extLst>
          </p:cNvPr>
          <p:cNvSpPr>
            <a:spLocks noGrp="1"/>
          </p:cNvSpPr>
          <p:nvPr>
            <p:ph type="title" hasCustomPrompt="1"/>
          </p:nvPr>
        </p:nvSpPr>
        <p:spPr>
          <a:xfrm>
            <a:off x="1800772" y="1793289"/>
            <a:ext cx="3010925" cy="3373515"/>
          </a:xfrm>
        </p:spPr>
        <p:txBody>
          <a:bodyPr lIns="0" tIns="0" rIns="0" bIns="0" anchor="ctr"/>
          <a:lstStyle>
            <a:lvl1pPr algn="l">
              <a:lnSpc>
                <a:spcPct val="75000"/>
              </a:lnSpc>
              <a:defRPr sz="8000" b="0" i="0" cap="all" spc="-150" baseline="0">
                <a:solidFill>
                  <a:schemeClr val="bg1"/>
                </a:solidFill>
                <a:latin typeface="+mj-lt"/>
                <a:ea typeface="MS PMincho" panose="02020600040205080304" pitchFamily="18" charset="-128"/>
                <a:cs typeface="Mangal" panose="02040503050203030202" pitchFamily="18" charset="0"/>
              </a:defRPr>
            </a:lvl1pPr>
          </a:lstStyle>
          <a:p>
            <a:r>
              <a:rPr lang="en-US" dirty="0"/>
              <a:t>Add title</a:t>
            </a:r>
          </a:p>
        </p:txBody>
      </p:sp>
      <p:sp>
        <p:nvSpPr>
          <p:cNvPr id="29" name="Text Placeholder 20">
            <a:extLst>
              <a:ext uri="{FF2B5EF4-FFF2-40B4-BE49-F238E27FC236}">
                <a16:creationId xmlns:a16="http://schemas.microsoft.com/office/drawing/2014/main" id="{423228AD-A556-C433-B2EA-87D97B6FF63B}"/>
              </a:ext>
            </a:extLst>
          </p:cNvPr>
          <p:cNvSpPr>
            <a:spLocks noGrp="1"/>
          </p:cNvSpPr>
          <p:nvPr>
            <p:ph type="body" sz="quarter" idx="14" hasCustomPrompt="1"/>
          </p:nvPr>
        </p:nvSpPr>
        <p:spPr>
          <a:xfrm>
            <a:off x="5502975" y="3086826"/>
            <a:ext cx="5667049" cy="2079978"/>
          </a:xfrm>
        </p:spPr>
        <p:txBody>
          <a:bodyPr lIns="0" tIns="0" rIns="0" bIns="0"/>
          <a:lstStyle>
            <a:lvl1pPr marL="285750" indent="-285750">
              <a:buClr>
                <a:schemeClr val="bg1"/>
              </a:buClr>
              <a:buFont typeface="Courier New" panose="02070309020205020404" pitchFamily="49" charset="0"/>
              <a:buChar char="o"/>
              <a:defRPr sz="1400" b="0" i="0">
                <a:solidFill>
                  <a:schemeClr val="bg1"/>
                </a:solidFill>
                <a:latin typeface="Georgia" panose="02040502050405020303" pitchFamily="18" charset="0"/>
                <a:cs typeface="Mangal" panose="02040503050203030202" pitchFamily="18" charset="0"/>
              </a:defRPr>
            </a:lvl1pPr>
            <a:lvl2pPr marL="742950" indent="-285750">
              <a:buClr>
                <a:schemeClr val="bg1"/>
              </a:buClr>
              <a:buFont typeface="Courier New" panose="02070309020205020404" pitchFamily="49" charset="0"/>
              <a:buChar char="o"/>
              <a:defRPr sz="1400" b="0" i="0">
                <a:solidFill>
                  <a:schemeClr val="bg1"/>
                </a:solidFill>
                <a:latin typeface="Mangal" panose="02040503050203030202" pitchFamily="18" charset="0"/>
                <a:cs typeface="Mangal" panose="02040503050203030202" pitchFamily="18" charset="0"/>
              </a:defRPr>
            </a:lvl2pPr>
            <a:lvl3pPr marL="1200150" indent="-285750">
              <a:buClr>
                <a:schemeClr val="bg1"/>
              </a:buClr>
              <a:buFont typeface="Courier New" panose="02070309020205020404" pitchFamily="49" charset="0"/>
              <a:buChar char="o"/>
              <a:defRPr sz="1400" b="0" i="0">
                <a:solidFill>
                  <a:schemeClr val="bg1"/>
                </a:solidFill>
                <a:latin typeface="Mangal" panose="02040503050203030202" pitchFamily="18" charset="0"/>
                <a:cs typeface="Mangal" panose="02040503050203030202" pitchFamily="18" charset="0"/>
              </a:defRPr>
            </a:lvl3pPr>
            <a:lvl4pPr marL="1543050" indent="-171450">
              <a:buClr>
                <a:schemeClr val="bg1"/>
              </a:buClr>
              <a:buFont typeface="Courier New" panose="02070309020205020404" pitchFamily="49" charset="0"/>
              <a:buChar char="o"/>
              <a:defRPr sz="1400" b="0" i="0">
                <a:solidFill>
                  <a:schemeClr val="bg1"/>
                </a:solidFill>
                <a:latin typeface="Mangal" panose="02040503050203030202" pitchFamily="18" charset="0"/>
                <a:cs typeface="Mangal" panose="02040503050203030202" pitchFamily="18" charset="0"/>
              </a:defRPr>
            </a:lvl4pPr>
            <a:lvl5pPr marL="2000250" indent="-171450">
              <a:buClr>
                <a:schemeClr val="bg1"/>
              </a:buClr>
              <a:buFont typeface="Courier New" panose="02070309020205020404" pitchFamily="49" charset="0"/>
              <a:buChar char="o"/>
              <a:defRPr sz="1400" b="0" i="0">
                <a:solidFill>
                  <a:schemeClr val="bg1"/>
                </a:solidFill>
                <a:latin typeface="Mangal" panose="02040503050203030202" pitchFamily="18" charset="0"/>
                <a:cs typeface="Mangal" panose="02040503050203030202" pitchFamily="18" charset="0"/>
              </a:defRPr>
            </a:lvl5pPr>
          </a:lstStyle>
          <a:p>
            <a:pPr lvl="0"/>
            <a:r>
              <a:rPr lang="en-US" dirty="0"/>
              <a:t>Click to add text</a:t>
            </a:r>
          </a:p>
        </p:txBody>
      </p:sp>
      <p:pic>
        <p:nvPicPr>
          <p:cNvPr id="3" name="Picture 2">
            <a:extLst>
              <a:ext uri="{FF2B5EF4-FFF2-40B4-BE49-F238E27FC236}">
                <a16:creationId xmlns:a16="http://schemas.microsoft.com/office/drawing/2014/main" id="{77547038-27D1-FF6B-7831-F79C0B103590}"/>
              </a:ext>
            </a:extLst>
          </p:cNvPr>
          <p:cNvPicPr>
            <a:picLocks noChangeAspect="1"/>
          </p:cNvPicPr>
          <p:nvPr userDrawn="1"/>
        </p:nvPicPr>
        <p:blipFill rotWithShape="1">
          <a:blip r:embed="rId2">
            <a:grayscl/>
            <a:alphaModFix amt="41000"/>
          </a:blip>
          <a:srcRect l="-222" t="45170" r="19778" b="17468"/>
          <a:stretch/>
        </p:blipFill>
        <p:spPr>
          <a:xfrm>
            <a:off x="6096001" y="4549953"/>
            <a:ext cx="6096000" cy="2304790"/>
          </a:xfrm>
          <a:prstGeom prst="rect">
            <a:avLst/>
          </a:prstGeom>
        </p:spPr>
      </p:pic>
      <p:grpSp>
        <p:nvGrpSpPr>
          <p:cNvPr id="2" name="Group 1">
            <a:extLst>
              <a:ext uri="{FF2B5EF4-FFF2-40B4-BE49-F238E27FC236}">
                <a16:creationId xmlns:a16="http://schemas.microsoft.com/office/drawing/2014/main" id="{74392963-F9C3-8CCC-D239-15D7A4074039}"/>
              </a:ext>
            </a:extLst>
          </p:cNvPr>
          <p:cNvGrpSpPr/>
          <p:nvPr userDrawn="1"/>
        </p:nvGrpSpPr>
        <p:grpSpPr>
          <a:xfrm>
            <a:off x="530436" y="6223933"/>
            <a:ext cx="89941" cy="314793"/>
            <a:chOff x="5538866" y="1851285"/>
            <a:chExt cx="89941" cy="314793"/>
          </a:xfrm>
          <a:noFill/>
        </p:grpSpPr>
        <p:sp>
          <p:nvSpPr>
            <p:cNvPr id="4" name="Oval 3">
              <a:extLst>
                <a:ext uri="{FF2B5EF4-FFF2-40B4-BE49-F238E27FC236}">
                  <a16:creationId xmlns:a16="http://schemas.microsoft.com/office/drawing/2014/main" id="{E602030E-DB17-B78E-57D1-2DE77370C0A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5" name="Oval 4">
              <a:extLst>
                <a:ext uri="{FF2B5EF4-FFF2-40B4-BE49-F238E27FC236}">
                  <a16:creationId xmlns:a16="http://schemas.microsoft.com/office/drawing/2014/main" id="{F78C2D1A-F468-13E2-E0B2-A616C5D32D07}"/>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12" name="Text Placeholder 11">
            <a:extLst>
              <a:ext uri="{FF2B5EF4-FFF2-40B4-BE49-F238E27FC236}">
                <a16:creationId xmlns:a16="http://schemas.microsoft.com/office/drawing/2014/main" id="{FA6D1E3C-605D-AD1A-9356-148E871C2DE0}"/>
              </a:ext>
            </a:extLst>
          </p:cNvPr>
          <p:cNvSpPr>
            <a:spLocks noGrp="1"/>
          </p:cNvSpPr>
          <p:nvPr>
            <p:ph type="body" sz="quarter" idx="15" hasCustomPrompt="1"/>
          </p:nvPr>
        </p:nvSpPr>
        <p:spPr>
          <a:xfrm>
            <a:off x="5502976" y="1793289"/>
            <a:ext cx="5658458" cy="1127125"/>
          </a:xfrm>
        </p:spPr>
        <p:txBody>
          <a:bodyPr lIns="0" tIns="0" rIns="0" bIns="0"/>
          <a:lstStyle>
            <a:lvl1pPr marL="0" indent="0">
              <a:buNone/>
              <a:defRPr sz="1400" cap="all" baseline="0">
                <a:solidFill>
                  <a:schemeClr val="bg1"/>
                </a:solidFill>
              </a:defRPr>
            </a:lvl1pPr>
            <a:lvl2pPr marL="457200" indent="0">
              <a:buNone/>
              <a:defRPr cap="all" baseline="0">
                <a:solidFill>
                  <a:schemeClr val="bg1"/>
                </a:solidFill>
              </a:defRPr>
            </a:lvl2pPr>
            <a:lvl3pPr marL="914400" indent="0">
              <a:buNone/>
              <a:defRPr cap="all" baseline="0">
                <a:solidFill>
                  <a:schemeClr val="bg1"/>
                </a:solidFill>
              </a:defRPr>
            </a:lvl3pPr>
            <a:lvl4pPr marL="1371600" indent="0">
              <a:buNone/>
              <a:defRPr cap="all" baseline="0">
                <a:solidFill>
                  <a:schemeClr val="bg1"/>
                </a:solidFill>
              </a:defRPr>
            </a:lvl4pPr>
            <a:lvl5pPr marL="1828800" indent="0">
              <a:buNone/>
              <a:defRPr cap="all" baseline="0">
                <a:solidFill>
                  <a:schemeClr val="bg1"/>
                </a:solidFill>
              </a:defRPr>
            </a:lvl5pPr>
          </a:lstStyle>
          <a:p>
            <a:pPr lvl="0"/>
            <a:r>
              <a:rPr lang="en-US" dirty="0"/>
              <a:t>Click to add text</a:t>
            </a:r>
          </a:p>
        </p:txBody>
      </p:sp>
    </p:spTree>
    <p:extLst>
      <p:ext uri="{BB962C8B-B14F-4D97-AF65-F5344CB8AC3E}">
        <p14:creationId xmlns:p14="http://schemas.microsoft.com/office/powerpoint/2010/main" val="28455729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omparison with Subtitle">
    <p:bg>
      <p:bgPr>
        <a:solidFill>
          <a:schemeClr val="tx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C91152F-5BDA-D61B-1CCF-A86EFB6F5540}"/>
              </a:ext>
            </a:extLst>
          </p:cNvPr>
          <p:cNvSpPr>
            <a:spLocks noGrp="1"/>
          </p:cNvSpPr>
          <p:nvPr>
            <p:ph type="title" hasCustomPrompt="1"/>
          </p:nvPr>
        </p:nvSpPr>
        <p:spPr>
          <a:xfrm>
            <a:off x="1082032" y="608075"/>
            <a:ext cx="10061455" cy="644653"/>
          </a:xfrm>
        </p:spPr>
        <p:txBody>
          <a:bodyPr lIns="0" tIns="0" rIns="0" bIns="0" anchor="ctr"/>
          <a:lstStyle>
            <a:lvl1pPr algn="l">
              <a:lnSpc>
                <a:spcPct val="75000"/>
              </a:lnSpc>
              <a:defRPr sz="4800" b="0" i="0" cap="all" spc="-150" baseline="0">
                <a:solidFill>
                  <a:schemeClr val="bg1"/>
                </a:solidFill>
                <a:latin typeface="+mj-lt"/>
                <a:ea typeface="MS PMincho" panose="02020600040205080304" pitchFamily="18" charset="-128"/>
                <a:cs typeface="Mangal" panose="02040503050203030202" pitchFamily="18" charset="0"/>
              </a:defRPr>
            </a:lvl1pPr>
          </a:lstStyle>
          <a:p>
            <a:r>
              <a:rPr lang="en-US" dirty="0"/>
              <a:t>Add title</a:t>
            </a:r>
          </a:p>
        </p:txBody>
      </p:sp>
      <p:sp>
        <p:nvSpPr>
          <p:cNvPr id="14" name="Footer Placeholder 3">
            <a:extLst>
              <a:ext uri="{FF2B5EF4-FFF2-40B4-BE49-F238E27FC236}">
                <a16:creationId xmlns:a16="http://schemas.microsoft.com/office/drawing/2014/main" id="{3A4E705D-525A-81AA-338A-E8C4405FA80B}"/>
              </a:ext>
            </a:extLst>
          </p:cNvPr>
          <p:cNvSpPr>
            <a:spLocks noGrp="1"/>
          </p:cNvSpPr>
          <p:nvPr>
            <p:ph type="ftr" sz="quarter" idx="11"/>
          </p:nvPr>
        </p:nvSpPr>
        <p:spPr>
          <a:xfrm rot="16200000">
            <a:off x="-2009849" y="3308393"/>
            <a:ext cx="5170509" cy="333752"/>
          </a:xfrm>
        </p:spPr>
        <p:txBody>
          <a:bodyPr/>
          <a:lstStyle>
            <a:lvl1pPr algn="ctr">
              <a:defRPr cap="all" baseline="0">
                <a:solidFill>
                  <a:schemeClr val="bg1"/>
                </a:solidFill>
                <a:latin typeface="Georgia" panose="02040502050405020303" pitchFamily="18" charset="0"/>
                <a:ea typeface="Dotum" panose="020B0600000101010101" pitchFamily="34" charset="-127"/>
                <a:cs typeface="Mangal" panose="02040503050203030202" pitchFamily="18" charset="0"/>
              </a:defRPr>
            </a:lvl1pPr>
          </a:lstStyle>
          <a:p>
            <a:r>
              <a:rPr lang="en-US" dirty="0"/>
              <a:t>Click to add Footer</a:t>
            </a:r>
          </a:p>
        </p:txBody>
      </p:sp>
      <p:sp>
        <p:nvSpPr>
          <p:cNvPr id="20" name="Text Placeholder 19">
            <a:extLst>
              <a:ext uri="{FF2B5EF4-FFF2-40B4-BE49-F238E27FC236}">
                <a16:creationId xmlns:a16="http://schemas.microsoft.com/office/drawing/2014/main" id="{827C4070-4CFF-FDA7-C0F7-167D09EE7929}"/>
              </a:ext>
            </a:extLst>
          </p:cNvPr>
          <p:cNvSpPr>
            <a:spLocks noGrp="1"/>
          </p:cNvSpPr>
          <p:nvPr>
            <p:ph type="body" sz="quarter" idx="23" hasCustomPrompt="1"/>
          </p:nvPr>
        </p:nvSpPr>
        <p:spPr>
          <a:xfrm>
            <a:off x="1073710" y="1288398"/>
            <a:ext cx="10071100" cy="466725"/>
          </a:xfrm>
        </p:spPr>
        <p:txBody>
          <a:bodyPr lIns="0" rIns="0"/>
          <a:lstStyle>
            <a:lvl1pPr marL="0" indent="0">
              <a:buNone/>
              <a:defRPr sz="1400" cap="all" baseline="0">
                <a:solidFill>
                  <a:schemeClr val="bg1"/>
                </a:solidFill>
              </a:defRPr>
            </a:lvl1pPr>
            <a:lvl2pPr marL="457200" indent="0">
              <a:buNone/>
              <a:defRPr sz="1400" cap="all" baseline="0">
                <a:solidFill>
                  <a:schemeClr val="bg1"/>
                </a:solidFill>
              </a:defRPr>
            </a:lvl2pPr>
            <a:lvl3pPr marL="914400" indent="0">
              <a:buNone/>
              <a:defRPr sz="1400" cap="all" baseline="0">
                <a:solidFill>
                  <a:schemeClr val="bg1"/>
                </a:solidFill>
              </a:defRPr>
            </a:lvl3pPr>
            <a:lvl4pPr marL="1371600" indent="0">
              <a:buNone/>
              <a:defRPr sz="1400" cap="all" baseline="0">
                <a:solidFill>
                  <a:schemeClr val="bg1"/>
                </a:solidFill>
              </a:defRPr>
            </a:lvl4pPr>
            <a:lvl5pPr marL="1828800" indent="0">
              <a:buNone/>
              <a:defRPr sz="1400" cap="all" baseline="0">
                <a:solidFill>
                  <a:schemeClr val="bg1"/>
                </a:solidFill>
              </a:defRPr>
            </a:lvl5pPr>
          </a:lstStyle>
          <a:p>
            <a:pPr lvl="0"/>
            <a:r>
              <a:rPr lang="en-US" dirty="0"/>
              <a:t>Click to add subtitle</a:t>
            </a:r>
          </a:p>
        </p:txBody>
      </p:sp>
      <p:grpSp>
        <p:nvGrpSpPr>
          <p:cNvPr id="9" name="Group 8">
            <a:extLst>
              <a:ext uri="{FF2B5EF4-FFF2-40B4-BE49-F238E27FC236}">
                <a16:creationId xmlns:a16="http://schemas.microsoft.com/office/drawing/2014/main" id="{3522E8A7-C256-4D0D-38F5-744CC21A3F1B}"/>
              </a:ext>
              <a:ext uri="{C183D7F6-B498-43B3-948B-1728B52AA6E4}">
                <adec:decorative xmlns:adec="http://schemas.microsoft.com/office/drawing/2017/decorative" val="1"/>
              </a:ext>
            </a:extLst>
          </p:cNvPr>
          <p:cNvGrpSpPr/>
          <p:nvPr userDrawn="1"/>
        </p:nvGrpSpPr>
        <p:grpSpPr>
          <a:xfrm>
            <a:off x="11613628" y="335197"/>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cxnSp>
        <p:nvCxnSpPr>
          <p:cNvPr id="12" name="Straight Connector 11">
            <a:extLst>
              <a:ext uri="{FF2B5EF4-FFF2-40B4-BE49-F238E27FC236}">
                <a16:creationId xmlns:a16="http://schemas.microsoft.com/office/drawing/2014/main" id="{C24A05F7-5B34-541E-2738-B83DA06E5C30}"/>
              </a:ext>
              <a:ext uri="{C183D7F6-B498-43B3-948B-1728B52AA6E4}">
                <adec:decorative xmlns:adec="http://schemas.microsoft.com/office/drawing/2017/decorative" val="1"/>
              </a:ext>
            </a:extLst>
          </p:cNvPr>
          <p:cNvCxnSpPr>
            <a:cxnSpLocks/>
          </p:cNvCxnSpPr>
          <p:nvPr userDrawn="1"/>
        </p:nvCxnSpPr>
        <p:spPr>
          <a:xfrm>
            <a:off x="11658599" y="890016"/>
            <a:ext cx="0" cy="51705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9BB1C6E-F2CD-1DED-4142-D5222335150C}"/>
              </a:ext>
              <a:ext uri="{C183D7F6-B498-43B3-948B-1728B52AA6E4}">
                <adec:decorative xmlns:adec="http://schemas.microsoft.com/office/drawing/2017/decorative" val="1"/>
              </a:ext>
            </a:extLst>
          </p:cNvPr>
          <p:cNvGrpSpPr/>
          <p:nvPr userDrawn="1"/>
        </p:nvGrpSpPr>
        <p:grpSpPr>
          <a:xfrm>
            <a:off x="530436" y="6223933"/>
            <a:ext cx="89941" cy="314793"/>
            <a:chOff x="5538866" y="1851285"/>
            <a:chExt cx="89941" cy="314793"/>
          </a:xfrm>
          <a:noFill/>
        </p:grpSpPr>
        <p:sp>
          <p:nvSpPr>
            <p:cNvPr id="26" name="Oval 25">
              <a:extLst>
                <a:ext uri="{FF2B5EF4-FFF2-40B4-BE49-F238E27FC236}">
                  <a16:creationId xmlns:a16="http://schemas.microsoft.com/office/drawing/2014/main" id="{DC2674DE-70B7-1DB1-C9EA-ECDEDE00980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27" name="Oval 26">
              <a:extLst>
                <a:ext uri="{FF2B5EF4-FFF2-40B4-BE49-F238E27FC236}">
                  <a16:creationId xmlns:a16="http://schemas.microsoft.com/office/drawing/2014/main" id="{37F3A17F-5078-CA09-1C2A-A278DF540EB2}"/>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2" name="Picture Placeholder 11" descr="picture placeholder">
            <a:extLst>
              <a:ext uri="{FF2B5EF4-FFF2-40B4-BE49-F238E27FC236}">
                <a16:creationId xmlns:a16="http://schemas.microsoft.com/office/drawing/2014/main" id="{C74EC289-9E3B-2A85-FFCE-107B0E3B585D}"/>
              </a:ext>
            </a:extLst>
          </p:cNvPr>
          <p:cNvSpPr>
            <a:spLocks noGrp="1"/>
          </p:cNvSpPr>
          <p:nvPr>
            <p:ph type="pic" sz="quarter" idx="16"/>
          </p:nvPr>
        </p:nvSpPr>
        <p:spPr>
          <a:xfrm>
            <a:off x="1100853" y="1954306"/>
            <a:ext cx="2939694" cy="2754854"/>
          </a:xfrm>
        </p:spPr>
        <p:txBody>
          <a:bodyPr/>
          <a:lstStyle>
            <a:lvl1pPr marL="0" indent="0" algn="ctr">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17" name="Text Placeholder 20">
            <a:extLst>
              <a:ext uri="{FF2B5EF4-FFF2-40B4-BE49-F238E27FC236}">
                <a16:creationId xmlns:a16="http://schemas.microsoft.com/office/drawing/2014/main" id="{BABDA1A4-3206-A325-2576-C4DB8737BB3A}"/>
              </a:ext>
            </a:extLst>
          </p:cNvPr>
          <p:cNvSpPr>
            <a:spLocks noGrp="1"/>
          </p:cNvSpPr>
          <p:nvPr>
            <p:ph type="body" sz="quarter" idx="14" hasCustomPrompt="1"/>
          </p:nvPr>
        </p:nvSpPr>
        <p:spPr>
          <a:xfrm>
            <a:off x="1092783" y="5138927"/>
            <a:ext cx="2939689" cy="921596"/>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4572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2pPr>
            <a:lvl3pPr marL="9144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3pPr>
            <a:lvl4pPr marL="13716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4pPr>
            <a:lvl5pPr marL="18288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5pPr>
          </a:lstStyle>
          <a:p>
            <a:pPr lvl="0"/>
            <a:r>
              <a:rPr lang="en-US" dirty="0"/>
              <a:t>Click to add text</a:t>
            </a:r>
          </a:p>
        </p:txBody>
      </p:sp>
      <p:sp>
        <p:nvSpPr>
          <p:cNvPr id="16" name="Picture Placeholder 11" descr="picture placeholder">
            <a:extLst>
              <a:ext uri="{FF2B5EF4-FFF2-40B4-BE49-F238E27FC236}">
                <a16:creationId xmlns:a16="http://schemas.microsoft.com/office/drawing/2014/main" id="{6056702D-014D-8146-A1CF-42D52C1D1B08}"/>
              </a:ext>
            </a:extLst>
          </p:cNvPr>
          <p:cNvSpPr>
            <a:spLocks noGrp="1"/>
          </p:cNvSpPr>
          <p:nvPr>
            <p:ph type="pic" sz="quarter" idx="21"/>
          </p:nvPr>
        </p:nvSpPr>
        <p:spPr>
          <a:xfrm>
            <a:off x="4642912" y="1954306"/>
            <a:ext cx="2939694" cy="2754854"/>
          </a:xfrm>
        </p:spPr>
        <p:txBody>
          <a:bodyPr/>
          <a:lstStyle>
            <a:lvl1pPr marL="0" indent="0" algn="ctr">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6" name="Text Placeholder 20">
            <a:extLst>
              <a:ext uri="{FF2B5EF4-FFF2-40B4-BE49-F238E27FC236}">
                <a16:creationId xmlns:a16="http://schemas.microsoft.com/office/drawing/2014/main" id="{ED97174A-CD7A-C701-0CE9-02D5F895EF90}"/>
              </a:ext>
            </a:extLst>
          </p:cNvPr>
          <p:cNvSpPr>
            <a:spLocks noGrp="1"/>
          </p:cNvSpPr>
          <p:nvPr>
            <p:ph type="body" sz="quarter" idx="18" hasCustomPrompt="1"/>
          </p:nvPr>
        </p:nvSpPr>
        <p:spPr>
          <a:xfrm>
            <a:off x="4642917" y="5138927"/>
            <a:ext cx="2939689" cy="921596"/>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4572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2pPr>
            <a:lvl3pPr marL="9144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3pPr>
            <a:lvl4pPr marL="13716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4pPr>
            <a:lvl5pPr marL="18288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5pPr>
          </a:lstStyle>
          <a:p>
            <a:pPr lvl="0"/>
            <a:r>
              <a:rPr lang="en-US" dirty="0"/>
              <a:t>Click to add text</a:t>
            </a:r>
          </a:p>
        </p:txBody>
      </p:sp>
      <p:sp>
        <p:nvSpPr>
          <p:cNvPr id="18" name="Picture Placeholder 11" descr="picture placeholder">
            <a:extLst>
              <a:ext uri="{FF2B5EF4-FFF2-40B4-BE49-F238E27FC236}">
                <a16:creationId xmlns:a16="http://schemas.microsoft.com/office/drawing/2014/main" id="{1AE62733-AF33-D10E-D484-04859AC2A447}"/>
              </a:ext>
            </a:extLst>
          </p:cNvPr>
          <p:cNvSpPr>
            <a:spLocks noGrp="1"/>
          </p:cNvSpPr>
          <p:nvPr>
            <p:ph type="pic" sz="quarter" idx="22"/>
          </p:nvPr>
        </p:nvSpPr>
        <p:spPr>
          <a:xfrm>
            <a:off x="8203793" y="1954306"/>
            <a:ext cx="2939694" cy="2754854"/>
          </a:xfrm>
        </p:spPr>
        <p:txBody>
          <a:bodyPr/>
          <a:lstStyle>
            <a:lvl1pPr marL="0" indent="0" algn="ctr">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15" name="Text Placeholder 20">
            <a:extLst>
              <a:ext uri="{FF2B5EF4-FFF2-40B4-BE49-F238E27FC236}">
                <a16:creationId xmlns:a16="http://schemas.microsoft.com/office/drawing/2014/main" id="{99B6060F-8C38-5C36-BCF1-620E2F4AF90F}"/>
              </a:ext>
            </a:extLst>
          </p:cNvPr>
          <p:cNvSpPr>
            <a:spLocks noGrp="1"/>
          </p:cNvSpPr>
          <p:nvPr>
            <p:ph type="body" sz="quarter" idx="20" hasCustomPrompt="1"/>
          </p:nvPr>
        </p:nvSpPr>
        <p:spPr>
          <a:xfrm>
            <a:off x="8203798" y="5138927"/>
            <a:ext cx="2939689" cy="921596"/>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4572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2pPr>
            <a:lvl3pPr marL="9144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3pPr>
            <a:lvl4pPr marL="13716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4pPr>
            <a:lvl5pPr marL="18288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5pPr>
          </a:lstStyle>
          <a:p>
            <a:pPr lvl="0"/>
            <a:r>
              <a:rPr lang="en-US" dirty="0"/>
              <a:t>Click to add text</a:t>
            </a:r>
          </a:p>
        </p:txBody>
      </p:sp>
      <p:sp>
        <p:nvSpPr>
          <p:cNvPr id="8" name="Slide Number Placeholder 4">
            <a:extLst>
              <a:ext uri="{FF2B5EF4-FFF2-40B4-BE49-F238E27FC236}">
                <a16:creationId xmlns:a16="http://schemas.microsoft.com/office/drawing/2014/main" id="{A1792EFA-4352-DAB4-158E-53F26C8A0C65}"/>
              </a:ext>
            </a:extLst>
          </p:cNvPr>
          <p:cNvSpPr>
            <a:spLocks noGrp="1"/>
          </p:cNvSpPr>
          <p:nvPr>
            <p:ph type="sldNum" sz="quarter" idx="12"/>
          </p:nvPr>
        </p:nvSpPr>
        <p:spPr>
          <a:xfrm>
            <a:off x="11298350" y="6243403"/>
            <a:ext cx="720499" cy="279400"/>
          </a:xfrm>
        </p:spPr>
        <p:txBody>
          <a:bodyPr/>
          <a:lstStyle>
            <a:lvl1pPr algn="ctr">
              <a:defRPr sz="2800" b="1" i="1">
                <a:solidFill>
                  <a:schemeClr val="bg1"/>
                </a:solidFill>
                <a:latin typeface="+mj-lt"/>
                <a:ea typeface="MS PMincho" panose="02020600040205080304" pitchFamily="18" charset="-128"/>
                <a:cs typeface="Mangal" panose="02040503050203030202"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457634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Picture with caption">
    <p:bg>
      <p:bgPr>
        <a:solidFill>
          <a:schemeClr val="tx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C91152F-5BDA-D61B-1CCF-A86EFB6F5540}"/>
              </a:ext>
            </a:extLst>
          </p:cNvPr>
          <p:cNvSpPr>
            <a:spLocks noGrp="1"/>
          </p:cNvSpPr>
          <p:nvPr>
            <p:ph type="title" hasCustomPrompt="1"/>
          </p:nvPr>
        </p:nvSpPr>
        <p:spPr>
          <a:xfrm>
            <a:off x="1082370" y="613839"/>
            <a:ext cx="4833725" cy="1713677"/>
          </a:xfrm>
        </p:spPr>
        <p:txBody>
          <a:bodyPr lIns="0" tIns="0" rIns="0" bIns="0" anchor="t"/>
          <a:lstStyle>
            <a:lvl1pPr algn="l">
              <a:lnSpc>
                <a:spcPct val="75000"/>
              </a:lnSpc>
              <a:defRPr sz="4800" b="0" i="0" spc="-150" baseline="0">
                <a:solidFill>
                  <a:schemeClr val="bg1"/>
                </a:solidFill>
                <a:latin typeface="+mj-lt"/>
                <a:ea typeface="MS PMincho" panose="02020600040205080304" pitchFamily="18" charset="-128"/>
                <a:cs typeface="Mangal" panose="02040503050203030202" pitchFamily="18" charset="0"/>
              </a:defRPr>
            </a:lvl1pPr>
          </a:lstStyle>
          <a:p>
            <a:r>
              <a:rPr lang="en-US" dirty="0"/>
              <a:t>Add title</a:t>
            </a:r>
          </a:p>
        </p:txBody>
      </p:sp>
      <p:grpSp>
        <p:nvGrpSpPr>
          <p:cNvPr id="9" name="Group 8">
            <a:extLst>
              <a:ext uri="{FF2B5EF4-FFF2-40B4-BE49-F238E27FC236}">
                <a16:creationId xmlns:a16="http://schemas.microsoft.com/office/drawing/2014/main" id="{3522E8A7-C256-4D0D-38F5-744CC21A3F1B}"/>
              </a:ext>
              <a:ext uri="{C183D7F6-B498-43B3-948B-1728B52AA6E4}">
                <adec:decorative xmlns:adec="http://schemas.microsoft.com/office/drawing/2017/decorative" val="1"/>
              </a:ext>
            </a:extLst>
          </p:cNvPr>
          <p:cNvGrpSpPr/>
          <p:nvPr userDrawn="1"/>
        </p:nvGrpSpPr>
        <p:grpSpPr>
          <a:xfrm>
            <a:off x="11613628" y="335197"/>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cxnSp>
        <p:nvCxnSpPr>
          <p:cNvPr id="12" name="Straight Connector 11">
            <a:extLst>
              <a:ext uri="{FF2B5EF4-FFF2-40B4-BE49-F238E27FC236}">
                <a16:creationId xmlns:a16="http://schemas.microsoft.com/office/drawing/2014/main" id="{C24A05F7-5B34-541E-2738-B83DA06E5C30}"/>
              </a:ext>
              <a:ext uri="{C183D7F6-B498-43B3-948B-1728B52AA6E4}">
                <adec:decorative xmlns:adec="http://schemas.microsoft.com/office/drawing/2017/decorative" val="1"/>
              </a:ext>
            </a:extLst>
          </p:cNvPr>
          <p:cNvCxnSpPr>
            <a:cxnSpLocks/>
          </p:cNvCxnSpPr>
          <p:nvPr userDrawn="1"/>
        </p:nvCxnSpPr>
        <p:spPr>
          <a:xfrm>
            <a:off x="11658599" y="890016"/>
            <a:ext cx="0" cy="51705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9BB1C6E-F2CD-1DED-4142-D5222335150C}"/>
              </a:ext>
              <a:ext uri="{C183D7F6-B498-43B3-948B-1728B52AA6E4}">
                <adec:decorative xmlns:adec="http://schemas.microsoft.com/office/drawing/2017/decorative" val="1"/>
              </a:ext>
            </a:extLst>
          </p:cNvPr>
          <p:cNvGrpSpPr/>
          <p:nvPr userDrawn="1"/>
        </p:nvGrpSpPr>
        <p:grpSpPr>
          <a:xfrm>
            <a:off x="530436" y="6223933"/>
            <a:ext cx="89941" cy="314793"/>
            <a:chOff x="5538866" y="1851285"/>
            <a:chExt cx="89941" cy="314793"/>
          </a:xfrm>
          <a:noFill/>
        </p:grpSpPr>
        <p:sp>
          <p:nvSpPr>
            <p:cNvPr id="26" name="Oval 25">
              <a:extLst>
                <a:ext uri="{FF2B5EF4-FFF2-40B4-BE49-F238E27FC236}">
                  <a16:creationId xmlns:a16="http://schemas.microsoft.com/office/drawing/2014/main" id="{DC2674DE-70B7-1DB1-C9EA-ECDEDE00980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27" name="Oval 26">
              <a:extLst>
                <a:ext uri="{FF2B5EF4-FFF2-40B4-BE49-F238E27FC236}">
                  <a16:creationId xmlns:a16="http://schemas.microsoft.com/office/drawing/2014/main" id="{37F3A17F-5078-CA09-1C2A-A278DF540EB2}"/>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14" name="Footer Placeholder 3">
            <a:extLst>
              <a:ext uri="{FF2B5EF4-FFF2-40B4-BE49-F238E27FC236}">
                <a16:creationId xmlns:a16="http://schemas.microsoft.com/office/drawing/2014/main" id="{3A4E705D-525A-81AA-338A-E8C4405FA80B}"/>
              </a:ext>
            </a:extLst>
          </p:cNvPr>
          <p:cNvSpPr>
            <a:spLocks noGrp="1"/>
          </p:cNvSpPr>
          <p:nvPr>
            <p:ph type="ftr" sz="quarter" idx="11"/>
          </p:nvPr>
        </p:nvSpPr>
        <p:spPr>
          <a:xfrm rot="16200000">
            <a:off x="-2009849" y="3308393"/>
            <a:ext cx="5170509" cy="333752"/>
          </a:xfrm>
        </p:spPr>
        <p:txBody>
          <a:bodyPr/>
          <a:lstStyle>
            <a:lvl1pPr algn="ctr">
              <a:defRPr cap="all" baseline="0">
                <a:solidFill>
                  <a:schemeClr val="bg1"/>
                </a:solidFill>
                <a:latin typeface="Georgia" panose="02040502050405020303" pitchFamily="18" charset="0"/>
                <a:ea typeface="Dotum" panose="020B0600000101010101" pitchFamily="34" charset="-127"/>
                <a:cs typeface="Mangal" panose="02040503050203030202" pitchFamily="18" charset="0"/>
              </a:defRPr>
            </a:lvl1pPr>
          </a:lstStyle>
          <a:p>
            <a:r>
              <a:rPr lang="en-US" dirty="0"/>
              <a:t>Click to add Footer</a:t>
            </a:r>
          </a:p>
        </p:txBody>
      </p:sp>
      <p:sp>
        <p:nvSpPr>
          <p:cNvPr id="2" name="Picture Placeholder 11" descr="picture placeholder">
            <a:extLst>
              <a:ext uri="{FF2B5EF4-FFF2-40B4-BE49-F238E27FC236}">
                <a16:creationId xmlns:a16="http://schemas.microsoft.com/office/drawing/2014/main" id="{C74EC289-9E3B-2A85-FFCE-107B0E3B585D}"/>
              </a:ext>
            </a:extLst>
          </p:cNvPr>
          <p:cNvSpPr>
            <a:spLocks noGrp="1"/>
          </p:cNvSpPr>
          <p:nvPr>
            <p:ph type="pic" sz="quarter" idx="16"/>
          </p:nvPr>
        </p:nvSpPr>
        <p:spPr>
          <a:xfrm>
            <a:off x="1064441" y="2187388"/>
            <a:ext cx="5863703" cy="4670613"/>
          </a:xfrm>
        </p:spPr>
        <p:txBody>
          <a:bodyPr anchor="ctr"/>
          <a:lstStyle>
            <a:lvl1pPr marL="0" indent="0" algn="ctr">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6" name="Text Placeholder 20">
            <a:extLst>
              <a:ext uri="{FF2B5EF4-FFF2-40B4-BE49-F238E27FC236}">
                <a16:creationId xmlns:a16="http://schemas.microsoft.com/office/drawing/2014/main" id="{EBEAF734-7706-B3C3-A222-4374E6E420F4}"/>
              </a:ext>
            </a:extLst>
          </p:cNvPr>
          <p:cNvSpPr>
            <a:spLocks noGrp="1"/>
          </p:cNvSpPr>
          <p:nvPr>
            <p:ph type="body" sz="quarter" idx="17" hasCustomPrompt="1"/>
          </p:nvPr>
        </p:nvSpPr>
        <p:spPr>
          <a:xfrm>
            <a:off x="7393448" y="3156285"/>
            <a:ext cx="3733521" cy="3292500"/>
          </a:xfrm>
        </p:spPr>
        <p:txBody>
          <a:bodyPr lIns="0" tIns="0" rIns="0" bIns="0"/>
          <a:lstStyle>
            <a:lvl1pPr marL="0" indent="0" algn="l">
              <a:buClr>
                <a:schemeClr val="bg1"/>
              </a:buClr>
              <a:buFont typeface="Courier New" panose="02070309020205020404" pitchFamily="49" charset="0"/>
              <a:buNone/>
              <a:defRPr sz="4800" b="0" i="0" u="sng">
                <a:solidFill>
                  <a:schemeClr val="accent1"/>
                </a:solidFill>
                <a:latin typeface="+mj-lt"/>
                <a:cs typeface="Mangal" panose="02040503050203030202" pitchFamily="18" charset="0"/>
              </a:defRPr>
            </a:lvl1pPr>
            <a:lvl2pPr marL="457200" indent="0" algn="l">
              <a:buClr>
                <a:schemeClr val="bg1"/>
              </a:buClr>
              <a:buFont typeface="Courier New" panose="02070309020205020404" pitchFamily="49" charset="0"/>
              <a:buNone/>
              <a:defRPr sz="3200" b="0" i="0">
                <a:solidFill>
                  <a:schemeClr val="bg1"/>
                </a:solidFill>
                <a:latin typeface="+mn-lt"/>
                <a:cs typeface="Mangal" panose="02040503050203030202" pitchFamily="18" charset="0"/>
              </a:defRPr>
            </a:lvl2pPr>
            <a:lvl3pPr marL="914400" indent="0" algn="l">
              <a:buClr>
                <a:schemeClr val="bg1"/>
              </a:buClr>
              <a:buFont typeface="Courier New" panose="02070309020205020404" pitchFamily="49" charset="0"/>
              <a:buNone/>
              <a:defRPr sz="3200" b="0" i="0">
                <a:solidFill>
                  <a:schemeClr val="bg1"/>
                </a:solidFill>
                <a:latin typeface="+mn-lt"/>
                <a:cs typeface="Mangal" panose="02040503050203030202" pitchFamily="18" charset="0"/>
              </a:defRPr>
            </a:lvl3pPr>
            <a:lvl4pPr marL="1371600" indent="0" algn="l">
              <a:buClr>
                <a:schemeClr val="bg1"/>
              </a:buClr>
              <a:buFont typeface="Courier New" panose="02070309020205020404" pitchFamily="49" charset="0"/>
              <a:buNone/>
              <a:defRPr sz="3200" b="0" i="0">
                <a:solidFill>
                  <a:schemeClr val="bg1"/>
                </a:solidFill>
                <a:latin typeface="+mn-lt"/>
                <a:cs typeface="Mangal" panose="02040503050203030202" pitchFamily="18" charset="0"/>
              </a:defRPr>
            </a:lvl4pPr>
            <a:lvl5pPr marL="1828800" indent="0" algn="l">
              <a:buClr>
                <a:schemeClr val="bg1"/>
              </a:buClr>
              <a:buFont typeface="Courier New" panose="02070309020205020404" pitchFamily="49" charset="0"/>
              <a:buNone/>
              <a:defRPr sz="3200" b="0" i="0">
                <a:solidFill>
                  <a:schemeClr val="bg1"/>
                </a:solidFill>
                <a:latin typeface="+mn-lt"/>
                <a:cs typeface="Mangal" panose="02040503050203030202" pitchFamily="18" charset="0"/>
              </a:defRPr>
            </a:lvl5pPr>
          </a:lstStyle>
          <a:p>
            <a:pPr lvl="0"/>
            <a:r>
              <a:rPr lang="en-US" dirty="0"/>
              <a:t>Click to add text</a:t>
            </a:r>
          </a:p>
        </p:txBody>
      </p:sp>
      <p:sp>
        <p:nvSpPr>
          <p:cNvPr id="8" name="Slide Number Placeholder 4">
            <a:extLst>
              <a:ext uri="{FF2B5EF4-FFF2-40B4-BE49-F238E27FC236}">
                <a16:creationId xmlns:a16="http://schemas.microsoft.com/office/drawing/2014/main" id="{A1792EFA-4352-DAB4-158E-53F26C8A0C65}"/>
              </a:ext>
            </a:extLst>
          </p:cNvPr>
          <p:cNvSpPr>
            <a:spLocks noGrp="1"/>
          </p:cNvSpPr>
          <p:nvPr>
            <p:ph type="sldNum" sz="quarter" idx="12"/>
          </p:nvPr>
        </p:nvSpPr>
        <p:spPr>
          <a:xfrm>
            <a:off x="11298350" y="6243403"/>
            <a:ext cx="720499" cy="279400"/>
          </a:xfrm>
        </p:spPr>
        <p:txBody>
          <a:bodyPr/>
          <a:lstStyle>
            <a:lvl1pPr algn="ctr">
              <a:defRPr sz="2800" b="1" i="1">
                <a:solidFill>
                  <a:schemeClr val="bg1"/>
                </a:solidFill>
                <a:latin typeface="+mj-lt"/>
                <a:ea typeface="MS PMincho" panose="02020600040205080304" pitchFamily="18" charset="-128"/>
                <a:cs typeface="Mangal" panose="02040503050203030202"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1448746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Section Header">
    <p:bg>
      <p:bgPr>
        <a:solidFill>
          <a:schemeClr val="tx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522E8A7-C256-4D0D-38F5-744CC21A3F1B}"/>
              </a:ext>
            </a:extLst>
          </p:cNvPr>
          <p:cNvGrpSpPr/>
          <p:nvPr userDrawn="1"/>
        </p:nvGrpSpPr>
        <p:grpSpPr>
          <a:xfrm>
            <a:off x="11613628" y="319274"/>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28" name="Title 1">
            <a:extLst>
              <a:ext uri="{FF2B5EF4-FFF2-40B4-BE49-F238E27FC236}">
                <a16:creationId xmlns:a16="http://schemas.microsoft.com/office/drawing/2014/main" id="{C41695A2-5AD2-67EB-7D51-A56C0DCF1440}"/>
              </a:ext>
            </a:extLst>
          </p:cNvPr>
          <p:cNvSpPr>
            <a:spLocks noGrp="1"/>
          </p:cNvSpPr>
          <p:nvPr>
            <p:ph type="title" hasCustomPrompt="1"/>
          </p:nvPr>
        </p:nvSpPr>
        <p:spPr>
          <a:xfrm>
            <a:off x="1790925" y="1582977"/>
            <a:ext cx="3978939" cy="1946607"/>
          </a:xfrm>
        </p:spPr>
        <p:txBody>
          <a:bodyPr lIns="0" tIns="0" rIns="0" bIns="0" anchor="ctr"/>
          <a:lstStyle>
            <a:lvl1pPr algn="l">
              <a:lnSpc>
                <a:spcPct val="75000"/>
              </a:lnSpc>
              <a:defRPr sz="8000" b="0" i="0" cap="all" spc="-150" baseline="0">
                <a:solidFill>
                  <a:schemeClr val="bg1"/>
                </a:solidFill>
                <a:latin typeface="Georgia" panose="02040502050405020303" pitchFamily="18" charset="0"/>
                <a:ea typeface="MS PMincho" panose="02020600040205080304" pitchFamily="18" charset="-128"/>
                <a:cs typeface="Mangal" panose="02040503050203030202" pitchFamily="18" charset="0"/>
              </a:defRPr>
            </a:lvl1pPr>
          </a:lstStyle>
          <a:p>
            <a:r>
              <a:rPr lang="en-US" dirty="0"/>
              <a:t>Add title</a:t>
            </a:r>
          </a:p>
        </p:txBody>
      </p:sp>
      <p:grpSp>
        <p:nvGrpSpPr>
          <p:cNvPr id="2" name="Group 1">
            <a:extLst>
              <a:ext uri="{FF2B5EF4-FFF2-40B4-BE49-F238E27FC236}">
                <a16:creationId xmlns:a16="http://schemas.microsoft.com/office/drawing/2014/main" id="{74392963-F9C3-8CCC-D239-15D7A4074039}"/>
              </a:ext>
            </a:extLst>
          </p:cNvPr>
          <p:cNvGrpSpPr/>
          <p:nvPr userDrawn="1"/>
        </p:nvGrpSpPr>
        <p:grpSpPr>
          <a:xfrm>
            <a:off x="530436" y="6223933"/>
            <a:ext cx="89941" cy="314793"/>
            <a:chOff x="5538866" y="1851285"/>
            <a:chExt cx="89941" cy="314793"/>
          </a:xfrm>
          <a:noFill/>
        </p:grpSpPr>
        <p:sp>
          <p:nvSpPr>
            <p:cNvPr id="4" name="Oval 3">
              <a:extLst>
                <a:ext uri="{FF2B5EF4-FFF2-40B4-BE49-F238E27FC236}">
                  <a16:creationId xmlns:a16="http://schemas.microsoft.com/office/drawing/2014/main" id="{E602030E-DB17-B78E-57D1-2DE77370C0A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5" name="Oval 4">
              <a:extLst>
                <a:ext uri="{FF2B5EF4-FFF2-40B4-BE49-F238E27FC236}">
                  <a16:creationId xmlns:a16="http://schemas.microsoft.com/office/drawing/2014/main" id="{F78C2D1A-F468-13E2-E0B2-A616C5D32D07}"/>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12" name="Text Placeholder 11">
            <a:extLst>
              <a:ext uri="{FF2B5EF4-FFF2-40B4-BE49-F238E27FC236}">
                <a16:creationId xmlns:a16="http://schemas.microsoft.com/office/drawing/2014/main" id="{FA6D1E3C-605D-AD1A-9356-148E871C2DE0}"/>
              </a:ext>
            </a:extLst>
          </p:cNvPr>
          <p:cNvSpPr>
            <a:spLocks noGrp="1"/>
          </p:cNvSpPr>
          <p:nvPr>
            <p:ph type="body" sz="quarter" idx="15" hasCustomPrompt="1"/>
          </p:nvPr>
        </p:nvSpPr>
        <p:spPr>
          <a:xfrm>
            <a:off x="5239512" y="2347118"/>
            <a:ext cx="5161563" cy="2304791"/>
          </a:xfrm>
        </p:spPr>
        <p:txBody>
          <a:bodyPr lIns="0" tIns="0" rIns="0" bIns="0" anchor="ctr"/>
          <a:lstStyle>
            <a:lvl1pPr marL="0" indent="0" algn="r">
              <a:lnSpc>
                <a:spcPct val="75000"/>
              </a:lnSpc>
              <a:spcBef>
                <a:spcPts val="0"/>
              </a:spcBef>
              <a:spcAft>
                <a:spcPts val="0"/>
              </a:spcAft>
              <a:buNone/>
              <a:defRPr sz="8000" cap="all" spc="-150" baseline="0">
                <a:solidFill>
                  <a:schemeClr val="bg1"/>
                </a:solidFill>
                <a:latin typeface="Georgia" panose="02040502050405020303" pitchFamily="18" charset="0"/>
              </a:defRPr>
            </a:lvl1pPr>
            <a:lvl2pPr marL="457200" indent="0">
              <a:buNone/>
              <a:defRPr cap="all" baseline="0">
                <a:solidFill>
                  <a:schemeClr val="bg1"/>
                </a:solidFill>
              </a:defRPr>
            </a:lvl2pPr>
            <a:lvl3pPr marL="914400" indent="0">
              <a:buNone/>
              <a:defRPr cap="all" baseline="0">
                <a:solidFill>
                  <a:schemeClr val="bg1"/>
                </a:solidFill>
              </a:defRPr>
            </a:lvl3pPr>
            <a:lvl4pPr marL="1371600" indent="0">
              <a:buNone/>
              <a:defRPr cap="all" baseline="0">
                <a:solidFill>
                  <a:schemeClr val="bg1"/>
                </a:solidFill>
              </a:defRPr>
            </a:lvl4pPr>
            <a:lvl5pPr marL="1828800" indent="0">
              <a:buNone/>
              <a:defRPr cap="all" baseline="0">
                <a:solidFill>
                  <a:schemeClr val="bg1"/>
                </a:solidFill>
              </a:defRPr>
            </a:lvl5pPr>
          </a:lstStyle>
          <a:p>
            <a:pPr lvl="0"/>
            <a:r>
              <a:rPr lang="en-US" dirty="0"/>
              <a:t>Add  title</a:t>
            </a:r>
          </a:p>
        </p:txBody>
      </p:sp>
      <p:sp>
        <p:nvSpPr>
          <p:cNvPr id="13" name="Text Placeholder 12">
            <a:extLst>
              <a:ext uri="{FF2B5EF4-FFF2-40B4-BE49-F238E27FC236}">
                <a16:creationId xmlns:a16="http://schemas.microsoft.com/office/drawing/2014/main" id="{5D7BC5E0-03EB-A193-1303-34484219ED76}"/>
              </a:ext>
            </a:extLst>
          </p:cNvPr>
          <p:cNvSpPr>
            <a:spLocks noGrp="1"/>
          </p:cNvSpPr>
          <p:nvPr>
            <p:ph type="body" sz="quarter" idx="16" hasCustomPrompt="1"/>
          </p:nvPr>
        </p:nvSpPr>
        <p:spPr>
          <a:xfrm>
            <a:off x="1352614" y="5010341"/>
            <a:ext cx="9501187" cy="1139447"/>
          </a:xfrm>
        </p:spPr>
        <p:txBody>
          <a:bodyPr/>
          <a:lstStyle>
            <a:lvl1pPr marL="0" indent="0" algn="ctr">
              <a:buNone/>
              <a:defRPr sz="1400" cap="all" baseline="0">
                <a:solidFill>
                  <a:schemeClr val="bg1"/>
                </a:solidFill>
                <a:latin typeface="Georgia" panose="02040502050405020303" pitchFamily="18" charset="0"/>
              </a:defRPr>
            </a:lvl1pPr>
            <a:lvl2pPr marL="457200" indent="0">
              <a:buNone/>
              <a:defRPr sz="1400" cap="all" baseline="0">
                <a:solidFill>
                  <a:schemeClr val="bg1"/>
                </a:solidFill>
              </a:defRPr>
            </a:lvl2pPr>
            <a:lvl3pPr marL="914400" indent="0">
              <a:buNone/>
              <a:defRPr sz="1400" cap="all" baseline="0">
                <a:solidFill>
                  <a:schemeClr val="bg1"/>
                </a:solidFill>
              </a:defRPr>
            </a:lvl3pPr>
            <a:lvl4pPr marL="1371600" indent="0">
              <a:buNone/>
              <a:defRPr sz="1400" cap="all" baseline="0">
                <a:solidFill>
                  <a:schemeClr val="bg1"/>
                </a:solidFill>
              </a:defRPr>
            </a:lvl4pPr>
            <a:lvl5pPr marL="1828800" indent="0">
              <a:buNone/>
              <a:defRPr sz="1400" cap="all" baseline="0">
                <a:solidFill>
                  <a:schemeClr val="bg1"/>
                </a:solidFill>
              </a:defRPr>
            </a:lvl5pPr>
          </a:lstStyle>
          <a:p>
            <a:pPr lvl="0"/>
            <a:r>
              <a:rPr lang="en-US" dirty="0"/>
              <a:t>Click to add subtitle</a:t>
            </a:r>
          </a:p>
        </p:txBody>
      </p:sp>
    </p:spTree>
    <p:extLst>
      <p:ext uri="{BB962C8B-B14F-4D97-AF65-F5344CB8AC3E}">
        <p14:creationId xmlns:p14="http://schemas.microsoft.com/office/powerpoint/2010/main" val="7056796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Comparison">
    <p:bg>
      <p:bgPr>
        <a:solidFill>
          <a:schemeClr val="tx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C91152F-5BDA-D61B-1CCF-A86EFB6F5540}"/>
              </a:ext>
            </a:extLst>
          </p:cNvPr>
          <p:cNvSpPr>
            <a:spLocks noGrp="1"/>
          </p:cNvSpPr>
          <p:nvPr>
            <p:ph type="title" hasCustomPrompt="1"/>
          </p:nvPr>
        </p:nvSpPr>
        <p:spPr>
          <a:xfrm>
            <a:off x="1082032" y="608075"/>
            <a:ext cx="10061455" cy="644653"/>
          </a:xfrm>
        </p:spPr>
        <p:txBody>
          <a:bodyPr lIns="0" tIns="0" rIns="0" bIns="0" anchor="ctr"/>
          <a:lstStyle>
            <a:lvl1pPr algn="l">
              <a:lnSpc>
                <a:spcPct val="75000"/>
              </a:lnSpc>
              <a:defRPr sz="4800" b="0" i="0" cap="all" spc="-150" baseline="0">
                <a:solidFill>
                  <a:schemeClr val="bg1"/>
                </a:solidFill>
                <a:latin typeface="Georgia" panose="02040502050405020303" pitchFamily="18" charset="0"/>
                <a:ea typeface="MS PMincho" panose="02020600040205080304" pitchFamily="18" charset="-128"/>
                <a:cs typeface="Mangal" panose="02040503050203030202" pitchFamily="18" charset="0"/>
              </a:defRPr>
            </a:lvl1pPr>
          </a:lstStyle>
          <a:p>
            <a:r>
              <a:rPr lang="en-US" dirty="0"/>
              <a:t>Add title</a:t>
            </a:r>
          </a:p>
        </p:txBody>
      </p:sp>
      <p:grpSp>
        <p:nvGrpSpPr>
          <p:cNvPr id="9" name="Group 8">
            <a:extLst>
              <a:ext uri="{FF2B5EF4-FFF2-40B4-BE49-F238E27FC236}">
                <a16:creationId xmlns:a16="http://schemas.microsoft.com/office/drawing/2014/main" id="{3522E8A7-C256-4D0D-38F5-744CC21A3F1B}"/>
              </a:ext>
              <a:ext uri="{C183D7F6-B498-43B3-948B-1728B52AA6E4}">
                <adec:decorative xmlns:adec="http://schemas.microsoft.com/office/drawing/2017/decorative" val="1"/>
              </a:ext>
            </a:extLst>
          </p:cNvPr>
          <p:cNvGrpSpPr/>
          <p:nvPr userDrawn="1"/>
        </p:nvGrpSpPr>
        <p:grpSpPr>
          <a:xfrm>
            <a:off x="11613628" y="335197"/>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cxnSp>
        <p:nvCxnSpPr>
          <p:cNvPr id="12" name="Straight Connector 11">
            <a:extLst>
              <a:ext uri="{FF2B5EF4-FFF2-40B4-BE49-F238E27FC236}">
                <a16:creationId xmlns:a16="http://schemas.microsoft.com/office/drawing/2014/main" id="{C24A05F7-5B34-541E-2738-B83DA06E5C30}"/>
              </a:ext>
              <a:ext uri="{C183D7F6-B498-43B3-948B-1728B52AA6E4}">
                <adec:decorative xmlns:adec="http://schemas.microsoft.com/office/drawing/2017/decorative" val="1"/>
              </a:ext>
            </a:extLst>
          </p:cNvPr>
          <p:cNvCxnSpPr>
            <a:cxnSpLocks/>
          </p:cNvCxnSpPr>
          <p:nvPr userDrawn="1"/>
        </p:nvCxnSpPr>
        <p:spPr>
          <a:xfrm>
            <a:off x="11658599" y="890016"/>
            <a:ext cx="0" cy="51705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9BB1C6E-F2CD-1DED-4142-D5222335150C}"/>
              </a:ext>
              <a:ext uri="{C183D7F6-B498-43B3-948B-1728B52AA6E4}">
                <adec:decorative xmlns:adec="http://schemas.microsoft.com/office/drawing/2017/decorative" val="1"/>
              </a:ext>
            </a:extLst>
          </p:cNvPr>
          <p:cNvGrpSpPr/>
          <p:nvPr userDrawn="1"/>
        </p:nvGrpSpPr>
        <p:grpSpPr>
          <a:xfrm>
            <a:off x="530436" y="6223933"/>
            <a:ext cx="89941" cy="314793"/>
            <a:chOff x="5538866" y="1851285"/>
            <a:chExt cx="89941" cy="314793"/>
          </a:xfrm>
          <a:noFill/>
        </p:grpSpPr>
        <p:sp>
          <p:nvSpPr>
            <p:cNvPr id="26" name="Oval 25">
              <a:extLst>
                <a:ext uri="{FF2B5EF4-FFF2-40B4-BE49-F238E27FC236}">
                  <a16:creationId xmlns:a16="http://schemas.microsoft.com/office/drawing/2014/main" id="{DC2674DE-70B7-1DB1-C9EA-ECDEDE00980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27" name="Oval 26">
              <a:extLst>
                <a:ext uri="{FF2B5EF4-FFF2-40B4-BE49-F238E27FC236}">
                  <a16:creationId xmlns:a16="http://schemas.microsoft.com/office/drawing/2014/main" id="{37F3A17F-5078-CA09-1C2A-A278DF540EB2}"/>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14" name="Footer Placeholder 3">
            <a:extLst>
              <a:ext uri="{FF2B5EF4-FFF2-40B4-BE49-F238E27FC236}">
                <a16:creationId xmlns:a16="http://schemas.microsoft.com/office/drawing/2014/main" id="{3A4E705D-525A-81AA-338A-E8C4405FA80B}"/>
              </a:ext>
            </a:extLst>
          </p:cNvPr>
          <p:cNvSpPr>
            <a:spLocks noGrp="1"/>
          </p:cNvSpPr>
          <p:nvPr>
            <p:ph type="ftr" sz="quarter" idx="11"/>
          </p:nvPr>
        </p:nvSpPr>
        <p:spPr>
          <a:xfrm rot="16200000">
            <a:off x="-2009849" y="3308393"/>
            <a:ext cx="5170509" cy="333752"/>
          </a:xfrm>
        </p:spPr>
        <p:txBody>
          <a:bodyPr/>
          <a:lstStyle>
            <a:lvl1pPr algn="ctr">
              <a:defRPr cap="all" baseline="0">
                <a:solidFill>
                  <a:schemeClr val="bg1"/>
                </a:solidFill>
                <a:latin typeface="Georgia" panose="02040502050405020303" pitchFamily="18" charset="0"/>
                <a:ea typeface="Dotum" panose="020B0600000101010101" pitchFamily="34" charset="-127"/>
                <a:cs typeface="Mangal" panose="02040503050203030202" pitchFamily="18" charset="0"/>
              </a:defRPr>
            </a:lvl1pPr>
          </a:lstStyle>
          <a:p>
            <a:r>
              <a:rPr lang="en-US" dirty="0"/>
              <a:t>Click to add Footer</a:t>
            </a:r>
          </a:p>
        </p:txBody>
      </p:sp>
      <p:sp>
        <p:nvSpPr>
          <p:cNvPr id="2" name="Picture Placeholder 11" descr="picture placeholder">
            <a:extLst>
              <a:ext uri="{FF2B5EF4-FFF2-40B4-BE49-F238E27FC236}">
                <a16:creationId xmlns:a16="http://schemas.microsoft.com/office/drawing/2014/main" id="{C74EC289-9E3B-2A85-FFCE-107B0E3B585D}"/>
              </a:ext>
            </a:extLst>
          </p:cNvPr>
          <p:cNvSpPr>
            <a:spLocks noGrp="1"/>
          </p:cNvSpPr>
          <p:nvPr>
            <p:ph type="pic" sz="quarter" idx="16"/>
          </p:nvPr>
        </p:nvSpPr>
        <p:spPr>
          <a:xfrm>
            <a:off x="1220826" y="1481328"/>
            <a:ext cx="2939694" cy="3227832"/>
          </a:xfrm>
        </p:spPr>
        <p:txBody>
          <a:bodyPr/>
          <a:lstStyle>
            <a:lvl1pPr marL="0" indent="0" algn="ctr">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17" name="Text Placeholder 20">
            <a:extLst>
              <a:ext uri="{FF2B5EF4-FFF2-40B4-BE49-F238E27FC236}">
                <a16:creationId xmlns:a16="http://schemas.microsoft.com/office/drawing/2014/main" id="{BABDA1A4-3206-A325-2576-C4DB8737BB3A}"/>
              </a:ext>
            </a:extLst>
          </p:cNvPr>
          <p:cNvSpPr>
            <a:spLocks noGrp="1"/>
          </p:cNvSpPr>
          <p:nvPr>
            <p:ph type="body" sz="quarter" idx="14" hasCustomPrompt="1"/>
          </p:nvPr>
        </p:nvSpPr>
        <p:spPr>
          <a:xfrm>
            <a:off x="1220827" y="5138927"/>
            <a:ext cx="2939689" cy="921596"/>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4572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2pPr>
            <a:lvl3pPr marL="9144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3pPr>
            <a:lvl4pPr marL="13716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4pPr>
            <a:lvl5pPr marL="18288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5pPr>
          </a:lstStyle>
          <a:p>
            <a:pPr lvl="0"/>
            <a:r>
              <a:rPr lang="en-US" dirty="0"/>
              <a:t>Click to add text</a:t>
            </a:r>
          </a:p>
        </p:txBody>
      </p:sp>
      <p:sp>
        <p:nvSpPr>
          <p:cNvPr id="5" name="Picture Placeholder 11" descr="picture placeholder">
            <a:extLst>
              <a:ext uri="{FF2B5EF4-FFF2-40B4-BE49-F238E27FC236}">
                <a16:creationId xmlns:a16="http://schemas.microsoft.com/office/drawing/2014/main" id="{BDEA8563-2200-B57E-810F-41DD854A672E}"/>
              </a:ext>
            </a:extLst>
          </p:cNvPr>
          <p:cNvSpPr>
            <a:spLocks noGrp="1"/>
          </p:cNvSpPr>
          <p:nvPr>
            <p:ph type="pic" sz="quarter" idx="17"/>
          </p:nvPr>
        </p:nvSpPr>
        <p:spPr>
          <a:xfrm>
            <a:off x="4690863" y="1481328"/>
            <a:ext cx="2939694" cy="3227832"/>
          </a:xfrm>
        </p:spPr>
        <p:txBody>
          <a:bodyPr/>
          <a:lstStyle>
            <a:lvl1pPr marL="0" indent="0" algn="ctr">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6" name="Text Placeholder 20">
            <a:extLst>
              <a:ext uri="{FF2B5EF4-FFF2-40B4-BE49-F238E27FC236}">
                <a16:creationId xmlns:a16="http://schemas.microsoft.com/office/drawing/2014/main" id="{ED97174A-CD7A-C701-0CE9-02D5F895EF90}"/>
              </a:ext>
            </a:extLst>
          </p:cNvPr>
          <p:cNvSpPr>
            <a:spLocks noGrp="1"/>
          </p:cNvSpPr>
          <p:nvPr>
            <p:ph type="body" sz="quarter" idx="18" hasCustomPrompt="1"/>
          </p:nvPr>
        </p:nvSpPr>
        <p:spPr>
          <a:xfrm>
            <a:off x="4690864" y="5138927"/>
            <a:ext cx="2939689" cy="921596"/>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4572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2pPr>
            <a:lvl3pPr marL="9144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3pPr>
            <a:lvl4pPr marL="13716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4pPr>
            <a:lvl5pPr marL="18288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5pPr>
          </a:lstStyle>
          <a:p>
            <a:pPr lvl="0"/>
            <a:r>
              <a:rPr lang="en-US" dirty="0"/>
              <a:t>Click to add text</a:t>
            </a:r>
          </a:p>
        </p:txBody>
      </p:sp>
      <p:sp>
        <p:nvSpPr>
          <p:cNvPr id="13" name="Picture Placeholder 11" descr="picture placeholder">
            <a:extLst>
              <a:ext uri="{FF2B5EF4-FFF2-40B4-BE49-F238E27FC236}">
                <a16:creationId xmlns:a16="http://schemas.microsoft.com/office/drawing/2014/main" id="{630D9652-C4A0-E049-3F65-924827826FE0}"/>
              </a:ext>
            </a:extLst>
          </p:cNvPr>
          <p:cNvSpPr>
            <a:spLocks noGrp="1"/>
          </p:cNvSpPr>
          <p:nvPr>
            <p:ph type="pic" sz="quarter" idx="19"/>
          </p:nvPr>
        </p:nvSpPr>
        <p:spPr>
          <a:xfrm>
            <a:off x="8188558" y="1481328"/>
            <a:ext cx="2939694" cy="3227832"/>
          </a:xfrm>
        </p:spPr>
        <p:txBody>
          <a:bodyPr/>
          <a:lstStyle>
            <a:lvl1pPr marL="0" indent="0" algn="ctr">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15" name="Text Placeholder 20">
            <a:extLst>
              <a:ext uri="{FF2B5EF4-FFF2-40B4-BE49-F238E27FC236}">
                <a16:creationId xmlns:a16="http://schemas.microsoft.com/office/drawing/2014/main" id="{99B6060F-8C38-5C36-BCF1-620E2F4AF90F}"/>
              </a:ext>
            </a:extLst>
          </p:cNvPr>
          <p:cNvSpPr>
            <a:spLocks noGrp="1"/>
          </p:cNvSpPr>
          <p:nvPr>
            <p:ph type="body" sz="quarter" idx="20" hasCustomPrompt="1"/>
          </p:nvPr>
        </p:nvSpPr>
        <p:spPr>
          <a:xfrm>
            <a:off x="8188559" y="5138927"/>
            <a:ext cx="2939689" cy="921596"/>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4572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2pPr>
            <a:lvl3pPr marL="9144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3pPr>
            <a:lvl4pPr marL="13716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4pPr>
            <a:lvl5pPr marL="18288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5pPr>
          </a:lstStyle>
          <a:p>
            <a:pPr lvl="0"/>
            <a:r>
              <a:rPr lang="en-US" dirty="0"/>
              <a:t>Click to add text</a:t>
            </a:r>
          </a:p>
        </p:txBody>
      </p:sp>
      <p:sp>
        <p:nvSpPr>
          <p:cNvPr id="8" name="Slide Number Placeholder 4">
            <a:extLst>
              <a:ext uri="{FF2B5EF4-FFF2-40B4-BE49-F238E27FC236}">
                <a16:creationId xmlns:a16="http://schemas.microsoft.com/office/drawing/2014/main" id="{A1792EFA-4352-DAB4-158E-53F26C8A0C65}"/>
              </a:ext>
            </a:extLst>
          </p:cNvPr>
          <p:cNvSpPr>
            <a:spLocks noGrp="1"/>
          </p:cNvSpPr>
          <p:nvPr>
            <p:ph type="sldNum" sz="quarter" idx="12"/>
          </p:nvPr>
        </p:nvSpPr>
        <p:spPr>
          <a:xfrm>
            <a:off x="11298350" y="6243403"/>
            <a:ext cx="720499" cy="279400"/>
          </a:xfrm>
        </p:spPr>
        <p:txBody>
          <a:bodyPr/>
          <a:lstStyle>
            <a:lvl1pPr algn="ctr">
              <a:defRPr sz="2800" b="1" i="1">
                <a:solidFill>
                  <a:schemeClr val="bg1"/>
                </a:solidFill>
                <a:latin typeface="Georgia" panose="02040502050405020303" pitchFamily="18" charset="0"/>
                <a:ea typeface="MS PMincho" panose="02020600040205080304" pitchFamily="18" charset="-128"/>
                <a:cs typeface="Mangal" panose="02040503050203030202"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16585395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Picture, and Content">
    <p:bg>
      <p:bgPr>
        <a:solidFill>
          <a:schemeClr val="tx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C91152F-5BDA-D61B-1CCF-A86EFB6F5540}"/>
              </a:ext>
            </a:extLst>
          </p:cNvPr>
          <p:cNvSpPr>
            <a:spLocks noGrp="1"/>
          </p:cNvSpPr>
          <p:nvPr>
            <p:ph type="title" hasCustomPrompt="1"/>
          </p:nvPr>
        </p:nvSpPr>
        <p:spPr>
          <a:xfrm>
            <a:off x="6482084" y="890015"/>
            <a:ext cx="3091684" cy="1938529"/>
          </a:xfrm>
        </p:spPr>
        <p:txBody>
          <a:bodyPr lIns="0" tIns="0" rIns="0" bIns="0" anchor="b"/>
          <a:lstStyle>
            <a:lvl1pPr algn="l">
              <a:lnSpc>
                <a:spcPct val="75000"/>
              </a:lnSpc>
              <a:defRPr sz="4800" b="0" i="0" cap="all" spc="0" baseline="0">
                <a:solidFill>
                  <a:schemeClr val="bg1"/>
                </a:solidFill>
                <a:latin typeface="+mj-lt"/>
                <a:ea typeface="MS PMincho" panose="02020600040205080304" pitchFamily="18" charset="-128"/>
                <a:cs typeface="Mangal" panose="02040503050203030202" pitchFamily="18" charset="0"/>
              </a:defRPr>
            </a:lvl1pPr>
          </a:lstStyle>
          <a:p>
            <a:r>
              <a:rPr lang="en-US" dirty="0"/>
              <a:t>Add title</a:t>
            </a:r>
          </a:p>
        </p:txBody>
      </p:sp>
      <p:sp>
        <p:nvSpPr>
          <p:cNvPr id="14" name="Footer Placeholder 3">
            <a:extLst>
              <a:ext uri="{FF2B5EF4-FFF2-40B4-BE49-F238E27FC236}">
                <a16:creationId xmlns:a16="http://schemas.microsoft.com/office/drawing/2014/main" id="{3A4E705D-525A-81AA-338A-E8C4405FA80B}"/>
              </a:ext>
            </a:extLst>
          </p:cNvPr>
          <p:cNvSpPr>
            <a:spLocks noGrp="1"/>
          </p:cNvSpPr>
          <p:nvPr>
            <p:ph type="ftr" sz="quarter" idx="11"/>
          </p:nvPr>
        </p:nvSpPr>
        <p:spPr>
          <a:xfrm rot="16200000">
            <a:off x="-2009849" y="3308393"/>
            <a:ext cx="5170509" cy="333752"/>
          </a:xfrm>
        </p:spPr>
        <p:txBody>
          <a:bodyPr/>
          <a:lstStyle>
            <a:lvl1pPr algn="ctr">
              <a:defRPr cap="all" baseline="0">
                <a:solidFill>
                  <a:schemeClr val="bg1"/>
                </a:solidFill>
                <a:latin typeface="Georgia" panose="02040502050405020303" pitchFamily="18" charset="0"/>
                <a:ea typeface="Dotum" panose="020B0600000101010101" pitchFamily="34" charset="-127"/>
                <a:cs typeface="Mangal" panose="02040503050203030202" pitchFamily="18" charset="0"/>
              </a:defRPr>
            </a:lvl1pPr>
          </a:lstStyle>
          <a:p>
            <a:r>
              <a:rPr lang="en-US" dirty="0"/>
              <a:t>Click to add Footer</a:t>
            </a:r>
          </a:p>
        </p:txBody>
      </p:sp>
      <p:grpSp>
        <p:nvGrpSpPr>
          <p:cNvPr id="9" name="Group 8">
            <a:extLst>
              <a:ext uri="{FF2B5EF4-FFF2-40B4-BE49-F238E27FC236}">
                <a16:creationId xmlns:a16="http://schemas.microsoft.com/office/drawing/2014/main" id="{3522E8A7-C256-4D0D-38F5-744CC21A3F1B}"/>
              </a:ext>
              <a:ext uri="{C183D7F6-B498-43B3-948B-1728B52AA6E4}">
                <adec:decorative xmlns:adec="http://schemas.microsoft.com/office/drawing/2017/decorative" val="1"/>
              </a:ext>
            </a:extLst>
          </p:cNvPr>
          <p:cNvGrpSpPr/>
          <p:nvPr userDrawn="1"/>
        </p:nvGrpSpPr>
        <p:grpSpPr>
          <a:xfrm>
            <a:off x="11613628" y="335197"/>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cxnSp>
        <p:nvCxnSpPr>
          <p:cNvPr id="12" name="Straight Connector 11">
            <a:extLst>
              <a:ext uri="{FF2B5EF4-FFF2-40B4-BE49-F238E27FC236}">
                <a16:creationId xmlns:a16="http://schemas.microsoft.com/office/drawing/2014/main" id="{C24A05F7-5B34-541E-2738-B83DA06E5C30}"/>
              </a:ext>
              <a:ext uri="{C183D7F6-B498-43B3-948B-1728B52AA6E4}">
                <adec:decorative xmlns:adec="http://schemas.microsoft.com/office/drawing/2017/decorative" val="1"/>
              </a:ext>
            </a:extLst>
          </p:cNvPr>
          <p:cNvCxnSpPr>
            <a:cxnSpLocks/>
          </p:cNvCxnSpPr>
          <p:nvPr userDrawn="1"/>
        </p:nvCxnSpPr>
        <p:spPr>
          <a:xfrm>
            <a:off x="11658599" y="890016"/>
            <a:ext cx="0" cy="51705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9BB1C6E-F2CD-1DED-4142-D5222335150C}"/>
              </a:ext>
              <a:ext uri="{C183D7F6-B498-43B3-948B-1728B52AA6E4}">
                <adec:decorative xmlns:adec="http://schemas.microsoft.com/office/drawing/2017/decorative" val="1"/>
              </a:ext>
            </a:extLst>
          </p:cNvPr>
          <p:cNvGrpSpPr/>
          <p:nvPr userDrawn="1"/>
        </p:nvGrpSpPr>
        <p:grpSpPr>
          <a:xfrm>
            <a:off x="530436" y="6223933"/>
            <a:ext cx="89941" cy="314793"/>
            <a:chOff x="5538866" y="1851285"/>
            <a:chExt cx="89941" cy="314793"/>
          </a:xfrm>
          <a:noFill/>
        </p:grpSpPr>
        <p:sp>
          <p:nvSpPr>
            <p:cNvPr id="26" name="Oval 25">
              <a:extLst>
                <a:ext uri="{FF2B5EF4-FFF2-40B4-BE49-F238E27FC236}">
                  <a16:creationId xmlns:a16="http://schemas.microsoft.com/office/drawing/2014/main" id="{DC2674DE-70B7-1DB1-C9EA-ECDEDE00980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27" name="Oval 26">
              <a:extLst>
                <a:ext uri="{FF2B5EF4-FFF2-40B4-BE49-F238E27FC236}">
                  <a16:creationId xmlns:a16="http://schemas.microsoft.com/office/drawing/2014/main" id="{37F3A17F-5078-CA09-1C2A-A278DF540EB2}"/>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2" name="Picture Placeholder 11" descr="picture placeholder">
            <a:extLst>
              <a:ext uri="{FF2B5EF4-FFF2-40B4-BE49-F238E27FC236}">
                <a16:creationId xmlns:a16="http://schemas.microsoft.com/office/drawing/2014/main" id="{C74EC289-9E3B-2A85-FFCE-107B0E3B585D}"/>
              </a:ext>
            </a:extLst>
          </p:cNvPr>
          <p:cNvSpPr>
            <a:spLocks noGrp="1"/>
          </p:cNvSpPr>
          <p:nvPr>
            <p:ph type="pic" sz="quarter" idx="16"/>
          </p:nvPr>
        </p:nvSpPr>
        <p:spPr>
          <a:xfrm>
            <a:off x="1220826" y="1"/>
            <a:ext cx="4785234" cy="6858000"/>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17" name="Text Placeholder 20">
            <a:extLst>
              <a:ext uri="{FF2B5EF4-FFF2-40B4-BE49-F238E27FC236}">
                <a16:creationId xmlns:a16="http://schemas.microsoft.com/office/drawing/2014/main" id="{BABDA1A4-3206-A325-2576-C4DB8737BB3A}"/>
              </a:ext>
            </a:extLst>
          </p:cNvPr>
          <p:cNvSpPr>
            <a:spLocks noGrp="1"/>
          </p:cNvSpPr>
          <p:nvPr>
            <p:ph type="body" sz="quarter" idx="14" hasCustomPrompt="1"/>
          </p:nvPr>
        </p:nvSpPr>
        <p:spPr>
          <a:xfrm>
            <a:off x="7636834" y="3438143"/>
            <a:ext cx="3439598" cy="2631523"/>
          </a:xfrm>
        </p:spPr>
        <p:txBody>
          <a:bodyPr lIns="0" tIns="0" rIns="0" bIns="0"/>
          <a:lstStyle>
            <a:lvl1pPr marL="285750" indent="-285750">
              <a:buClr>
                <a:schemeClr val="bg1"/>
              </a:buClr>
              <a:buFont typeface="Courier New" panose="02070309020205020404" pitchFamily="49" charset="0"/>
              <a:buChar char="o"/>
              <a:defRPr sz="1400" b="0" i="0">
                <a:solidFill>
                  <a:schemeClr val="bg1"/>
                </a:solidFill>
                <a:latin typeface="Georgia" panose="02040502050405020303" pitchFamily="18" charset="0"/>
                <a:cs typeface="Mangal" panose="02040503050203030202" pitchFamily="18" charset="0"/>
              </a:defRPr>
            </a:lvl1pPr>
            <a:lvl2pPr marL="7429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2pPr>
            <a:lvl3pPr marL="12001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3pPr>
            <a:lvl4pPr marL="15430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4pPr>
            <a:lvl5pPr marL="20002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5pPr>
          </a:lstStyle>
          <a:p>
            <a:pPr lvl="0"/>
            <a:r>
              <a:rPr lang="en-US" dirty="0"/>
              <a:t>Click to add text</a:t>
            </a:r>
          </a:p>
        </p:txBody>
      </p:sp>
      <p:sp>
        <p:nvSpPr>
          <p:cNvPr id="8" name="Slide Number Placeholder 4">
            <a:extLst>
              <a:ext uri="{FF2B5EF4-FFF2-40B4-BE49-F238E27FC236}">
                <a16:creationId xmlns:a16="http://schemas.microsoft.com/office/drawing/2014/main" id="{A1792EFA-4352-DAB4-158E-53F26C8A0C65}"/>
              </a:ext>
            </a:extLst>
          </p:cNvPr>
          <p:cNvSpPr>
            <a:spLocks noGrp="1"/>
          </p:cNvSpPr>
          <p:nvPr>
            <p:ph type="sldNum" sz="quarter" idx="12"/>
          </p:nvPr>
        </p:nvSpPr>
        <p:spPr>
          <a:xfrm>
            <a:off x="11298350" y="6243403"/>
            <a:ext cx="720499" cy="279400"/>
          </a:xfrm>
        </p:spPr>
        <p:txBody>
          <a:bodyPr/>
          <a:lstStyle>
            <a:lvl1pPr algn="ctr">
              <a:defRPr sz="2800" b="1" i="1">
                <a:solidFill>
                  <a:schemeClr val="bg1"/>
                </a:solidFill>
                <a:latin typeface="+mj-lt"/>
                <a:ea typeface="MS PMincho" panose="02020600040205080304" pitchFamily="18" charset="-128"/>
                <a:cs typeface="Mangal" panose="02040503050203030202"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27168918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
    <p:bg>
      <p:bgPr>
        <a:solidFill>
          <a:schemeClr val="tx1"/>
        </a:solidFill>
        <a:effectLst/>
      </p:bgPr>
    </p:bg>
    <p:spTree>
      <p:nvGrpSpPr>
        <p:cNvPr id="1" name=""/>
        <p:cNvGrpSpPr/>
        <p:nvPr/>
      </p:nvGrpSpPr>
      <p:grpSpPr>
        <a:xfrm>
          <a:off x="0" y="0"/>
          <a:ext cx="0" cy="0"/>
          <a:chOff x="0" y="0"/>
          <a:chExt cx="0" cy="0"/>
        </a:xfrm>
      </p:grpSpPr>
      <p:sp>
        <p:nvSpPr>
          <p:cNvPr id="13" name="Picture Placeholder 11" descr="picture placeholder">
            <a:extLst>
              <a:ext uri="{FF2B5EF4-FFF2-40B4-BE49-F238E27FC236}">
                <a16:creationId xmlns:a16="http://schemas.microsoft.com/office/drawing/2014/main" id="{007489C8-C2F6-7874-81E6-FAF3CB72CD35}"/>
              </a:ext>
            </a:extLst>
          </p:cNvPr>
          <p:cNvSpPr>
            <a:spLocks noGrp="1"/>
          </p:cNvSpPr>
          <p:nvPr>
            <p:ph type="pic" sz="quarter" idx="19"/>
          </p:nvPr>
        </p:nvSpPr>
        <p:spPr>
          <a:xfrm>
            <a:off x="4782575" y="1634085"/>
            <a:ext cx="2941845" cy="3191257"/>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7" name="Title 1">
            <a:extLst>
              <a:ext uri="{FF2B5EF4-FFF2-40B4-BE49-F238E27FC236}">
                <a16:creationId xmlns:a16="http://schemas.microsoft.com/office/drawing/2014/main" id="{0C91152F-5BDA-D61B-1CCF-A86EFB6F5540}"/>
              </a:ext>
            </a:extLst>
          </p:cNvPr>
          <p:cNvSpPr>
            <a:spLocks noGrp="1"/>
          </p:cNvSpPr>
          <p:nvPr>
            <p:ph type="title" hasCustomPrompt="1"/>
          </p:nvPr>
        </p:nvSpPr>
        <p:spPr>
          <a:xfrm>
            <a:off x="1079075" y="560048"/>
            <a:ext cx="4622471" cy="2384319"/>
          </a:xfrm>
        </p:spPr>
        <p:txBody>
          <a:bodyPr lIns="0" tIns="0" rIns="0" bIns="0" anchor="ctr"/>
          <a:lstStyle>
            <a:lvl1pPr algn="l">
              <a:lnSpc>
                <a:spcPct val="75000"/>
              </a:lnSpc>
              <a:defRPr sz="4800" b="0" i="0" cap="all" spc="-150" baseline="0">
                <a:solidFill>
                  <a:schemeClr val="bg1"/>
                </a:solidFill>
                <a:latin typeface="+mj-lt"/>
                <a:ea typeface="MS PMincho" panose="02020600040205080304" pitchFamily="18" charset="-128"/>
                <a:cs typeface="Mangal" panose="02040503050203030202" pitchFamily="18" charset="0"/>
              </a:defRPr>
            </a:lvl1pPr>
          </a:lstStyle>
          <a:p>
            <a:r>
              <a:rPr lang="en-US" dirty="0"/>
              <a:t>Add title</a:t>
            </a:r>
          </a:p>
        </p:txBody>
      </p:sp>
      <p:sp>
        <p:nvSpPr>
          <p:cNvPr id="14" name="Footer Placeholder 3">
            <a:extLst>
              <a:ext uri="{FF2B5EF4-FFF2-40B4-BE49-F238E27FC236}">
                <a16:creationId xmlns:a16="http://schemas.microsoft.com/office/drawing/2014/main" id="{3A4E705D-525A-81AA-338A-E8C4405FA80B}"/>
              </a:ext>
            </a:extLst>
          </p:cNvPr>
          <p:cNvSpPr>
            <a:spLocks noGrp="1"/>
          </p:cNvSpPr>
          <p:nvPr>
            <p:ph type="ftr" sz="quarter" idx="11"/>
          </p:nvPr>
        </p:nvSpPr>
        <p:spPr>
          <a:xfrm rot="16200000">
            <a:off x="-2009849" y="3308393"/>
            <a:ext cx="5170509" cy="333752"/>
          </a:xfrm>
        </p:spPr>
        <p:txBody>
          <a:bodyPr/>
          <a:lstStyle>
            <a:lvl1pPr algn="ctr">
              <a:defRPr cap="all" baseline="0">
                <a:solidFill>
                  <a:schemeClr val="bg1"/>
                </a:solidFill>
                <a:latin typeface="Georgia" panose="02040502050405020303" pitchFamily="18" charset="0"/>
                <a:ea typeface="Dotum" panose="020B0600000101010101" pitchFamily="34" charset="-127"/>
                <a:cs typeface="Mangal" panose="02040503050203030202" pitchFamily="18" charset="0"/>
              </a:defRPr>
            </a:lvl1pPr>
          </a:lstStyle>
          <a:p>
            <a:r>
              <a:rPr lang="en-US" dirty="0"/>
              <a:t>Click to add Footer</a:t>
            </a:r>
          </a:p>
        </p:txBody>
      </p:sp>
      <p:sp>
        <p:nvSpPr>
          <p:cNvPr id="15" name="Text Placeholder 20">
            <a:extLst>
              <a:ext uri="{FF2B5EF4-FFF2-40B4-BE49-F238E27FC236}">
                <a16:creationId xmlns:a16="http://schemas.microsoft.com/office/drawing/2014/main" id="{A41ABB58-FB44-EE86-1061-E95F87391708}"/>
              </a:ext>
            </a:extLst>
          </p:cNvPr>
          <p:cNvSpPr>
            <a:spLocks noGrp="1"/>
          </p:cNvSpPr>
          <p:nvPr>
            <p:ph type="body" sz="quarter" idx="20" hasCustomPrompt="1"/>
          </p:nvPr>
        </p:nvSpPr>
        <p:spPr>
          <a:xfrm>
            <a:off x="1079076" y="3089598"/>
            <a:ext cx="3577916" cy="493776"/>
          </a:xfrm>
        </p:spPr>
        <p:txBody>
          <a:bodyPr lIns="0" tIns="0" rIns="0" bIns="0"/>
          <a:lstStyle>
            <a:lvl1pPr marL="0" indent="0">
              <a:buClr>
                <a:schemeClr val="bg1"/>
              </a:buClr>
              <a:buFont typeface="Courier New" panose="02070309020205020404" pitchFamily="49" charset="0"/>
              <a:buNone/>
              <a:defRPr sz="1400" b="0" i="0" cap="all" baseline="0">
                <a:solidFill>
                  <a:schemeClr val="bg1"/>
                </a:solidFill>
                <a:latin typeface="Georgia" panose="02040502050405020303" pitchFamily="18" charset="0"/>
                <a:cs typeface="Mangal" panose="02040503050203030202" pitchFamily="18" charset="0"/>
              </a:defRPr>
            </a:lvl1pPr>
            <a:lvl2pPr marL="7429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2pPr>
            <a:lvl3pPr marL="12001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3pPr>
            <a:lvl4pPr marL="15430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4pPr>
            <a:lvl5pPr marL="20002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5pPr>
          </a:lstStyle>
          <a:p>
            <a:pPr lvl="0"/>
            <a:r>
              <a:rPr lang="en-US" dirty="0"/>
              <a:t>Click to add subtitle</a:t>
            </a:r>
          </a:p>
        </p:txBody>
      </p:sp>
      <p:sp>
        <p:nvSpPr>
          <p:cNvPr id="17" name="Text Placeholder 20">
            <a:extLst>
              <a:ext uri="{FF2B5EF4-FFF2-40B4-BE49-F238E27FC236}">
                <a16:creationId xmlns:a16="http://schemas.microsoft.com/office/drawing/2014/main" id="{BABDA1A4-3206-A325-2576-C4DB8737BB3A}"/>
              </a:ext>
            </a:extLst>
          </p:cNvPr>
          <p:cNvSpPr>
            <a:spLocks noGrp="1"/>
          </p:cNvSpPr>
          <p:nvPr>
            <p:ph type="body" sz="quarter" idx="14" hasCustomPrompt="1"/>
          </p:nvPr>
        </p:nvSpPr>
        <p:spPr>
          <a:xfrm>
            <a:off x="1079076" y="3631142"/>
            <a:ext cx="2721367" cy="2631523"/>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7429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2pPr>
            <a:lvl3pPr marL="12001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3pPr>
            <a:lvl4pPr marL="15430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4pPr>
            <a:lvl5pPr marL="20002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5pPr>
          </a:lstStyle>
          <a:p>
            <a:pPr lvl="0"/>
            <a:r>
              <a:rPr lang="en-US" dirty="0"/>
              <a:t>Click to add text</a:t>
            </a:r>
          </a:p>
        </p:txBody>
      </p:sp>
      <p:sp>
        <p:nvSpPr>
          <p:cNvPr id="5" name="Text Placeholder 20">
            <a:extLst>
              <a:ext uri="{FF2B5EF4-FFF2-40B4-BE49-F238E27FC236}">
                <a16:creationId xmlns:a16="http://schemas.microsoft.com/office/drawing/2014/main" id="{28C33102-C0D9-31A0-A7A1-2BAC395320A6}"/>
              </a:ext>
            </a:extLst>
          </p:cNvPr>
          <p:cNvSpPr>
            <a:spLocks noGrp="1"/>
          </p:cNvSpPr>
          <p:nvPr>
            <p:ph type="body" sz="quarter" idx="17" hasCustomPrompt="1"/>
          </p:nvPr>
        </p:nvSpPr>
        <p:spPr>
          <a:xfrm>
            <a:off x="4705640" y="5285084"/>
            <a:ext cx="3095716" cy="939292"/>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7429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2pPr>
            <a:lvl3pPr marL="12001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3pPr>
            <a:lvl4pPr marL="15430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4pPr>
            <a:lvl5pPr marL="20002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5pPr>
          </a:lstStyle>
          <a:p>
            <a:pPr lvl="0"/>
            <a:r>
              <a:rPr lang="en-US" dirty="0"/>
              <a:t>Click to add text</a:t>
            </a:r>
          </a:p>
        </p:txBody>
      </p:sp>
      <p:sp>
        <p:nvSpPr>
          <p:cNvPr id="2" name="Picture Placeholder 11" descr="picture placeholder">
            <a:extLst>
              <a:ext uri="{FF2B5EF4-FFF2-40B4-BE49-F238E27FC236}">
                <a16:creationId xmlns:a16="http://schemas.microsoft.com/office/drawing/2014/main" id="{C74EC289-9E3B-2A85-FFCE-107B0E3B585D}"/>
              </a:ext>
            </a:extLst>
          </p:cNvPr>
          <p:cNvSpPr>
            <a:spLocks noGrp="1"/>
          </p:cNvSpPr>
          <p:nvPr>
            <p:ph type="pic" sz="quarter" idx="16"/>
          </p:nvPr>
        </p:nvSpPr>
        <p:spPr>
          <a:xfrm>
            <a:off x="8193024" y="1634086"/>
            <a:ext cx="2941845" cy="3191257"/>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6" name="Text Placeholder 20">
            <a:extLst>
              <a:ext uri="{FF2B5EF4-FFF2-40B4-BE49-F238E27FC236}">
                <a16:creationId xmlns:a16="http://schemas.microsoft.com/office/drawing/2014/main" id="{F5D171A2-DD04-FA64-A705-BE5D0C937E16}"/>
              </a:ext>
            </a:extLst>
          </p:cNvPr>
          <p:cNvSpPr>
            <a:spLocks noGrp="1"/>
          </p:cNvSpPr>
          <p:nvPr>
            <p:ph type="body" sz="quarter" idx="18" hasCustomPrompt="1"/>
          </p:nvPr>
        </p:nvSpPr>
        <p:spPr>
          <a:xfrm>
            <a:off x="8116088" y="5285084"/>
            <a:ext cx="3095716" cy="939292"/>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7429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2pPr>
            <a:lvl3pPr marL="12001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3pPr>
            <a:lvl4pPr marL="15430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4pPr>
            <a:lvl5pPr marL="20002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5pPr>
          </a:lstStyle>
          <a:p>
            <a:pPr lvl="0"/>
            <a:r>
              <a:rPr lang="en-US" dirty="0"/>
              <a:t>Click to add text</a:t>
            </a:r>
          </a:p>
        </p:txBody>
      </p:sp>
      <p:grpSp>
        <p:nvGrpSpPr>
          <p:cNvPr id="9" name="Group 8">
            <a:extLst>
              <a:ext uri="{FF2B5EF4-FFF2-40B4-BE49-F238E27FC236}">
                <a16:creationId xmlns:a16="http://schemas.microsoft.com/office/drawing/2014/main" id="{3522E8A7-C256-4D0D-38F5-744CC21A3F1B}"/>
              </a:ext>
              <a:ext uri="{C183D7F6-B498-43B3-948B-1728B52AA6E4}">
                <adec:decorative xmlns:adec="http://schemas.microsoft.com/office/drawing/2017/decorative" val="1"/>
              </a:ext>
            </a:extLst>
          </p:cNvPr>
          <p:cNvGrpSpPr/>
          <p:nvPr userDrawn="1"/>
        </p:nvGrpSpPr>
        <p:grpSpPr>
          <a:xfrm>
            <a:off x="11613628" y="335197"/>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cxnSp>
        <p:nvCxnSpPr>
          <p:cNvPr id="12" name="Straight Connector 11">
            <a:extLst>
              <a:ext uri="{FF2B5EF4-FFF2-40B4-BE49-F238E27FC236}">
                <a16:creationId xmlns:a16="http://schemas.microsoft.com/office/drawing/2014/main" id="{C24A05F7-5B34-541E-2738-B83DA06E5C30}"/>
              </a:ext>
              <a:ext uri="{C183D7F6-B498-43B3-948B-1728B52AA6E4}">
                <adec:decorative xmlns:adec="http://schemas.microsoft.com/office/drawing/2017/decorative" val="1"/>
              </a:ext>
            </a:extLst>
          </p:cNvPr>
          <p:cNvCxnSpPr>
            <a:cxnSpLocks/>
          </p:cNvCxnSpPr>
          <p:nvPr userDrawn="1"/>
        </p:nvCxnSpPr>
        <p:spPr>
          <a:xfrm>
            <a:off x="11658599" y="890016"/>
            <a:ext cx="0" cy="51705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9BB1C6E-F2CD-1DED-4142-D5222335150C}"/>
              </a:ext>
              <a:ext uri="{C183D7F6-B498-43B3-948B-1728B52AA6E4}">
                <adec:decorative xmlns:adec="http://schemas.microsoft.com/office/drawing/2017/decorative" val="1"/>
              </a:ext>
            </a:extLst>
          </p:cNvPr>
          <p:cNvGrpSpPr/>
          <p:nvPr userDrawn="1"/>
        </p:nvGrpSpPr>
        <p:grpSpPr>
          <a:xfrm>
            <a:off x="530436" y="6223933"/>
            <a:ext cx="89941" cy="314793"/>
            <a:chOff x="5538866" y="1851285"/>
            <a:chExt cx="89941" cy="314793"/>
          </a:xfrm>
          <a:noFill/>
        </p:grpSpPr>
        <p:sp>
          <p:nvSpPr>
            <p:cNvPr id="26" name="Oval 25">
              <a:extLst>
                <a:ext uri="{FF2B5EF4-FFF2-40B4-BE49-F238E27FC236}">
                  <a16:creationId xmlns:a16="http://schemas.microsoft.com/office/drawing/2014/main" id="{DC2674DE-70B7-1DB1-C9EA-ECDEDE00980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27" name="Oval 26">
              <a:extLst>
                <a:ext uri="{FF2B5EF4-FFF2-40B4-BE49-F238E27FC236}">
                  <a16:creationId xmlns:a16="http://schemas.microsoft.com/office/drawing/2014/main" id="{37F3A17F-5078-CA09-1C2A-A278DF540EB2}"/>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8" name="Slide Number Placeholder 4">
            <a:extLst>
              <a:ext uri="{FF2B5EF4-FFF2-40B4-BE49-F238E27FC236}">
                <a16:creationId xmlns:a16="http://schemas.microsoft.com/office/drawing/2014/main" id="{A1792EFA-4352-DAB4-158E-53F26C8A0C65}"/>
              </a:ext>
            </a:extLst>
          </p:cNvPr>
          <p:cNvSpPr>
            <a:spLocks noGrp="1"/>
          </p:cNvSpPr>
          <p:nvPr>
            <p:ph type="sldNum" sz="quarter" idx="12"/>
          </p:nvPr>
        </p:nvSpPr>
        <p:spPr>
          <a:xfrm>
            <a:off x="11298350" y="6243403"/>
            <a:ext cx="720499" cy="279400"/>
          </a:xfrm>
        </p:spPr>
        <p:txBody>
          <a:bodyPr/>
          <a:lstStyle>
            <a:lvl1pPr algn="ctr">
              <a:defRPr sz="2800" b="1" i="1">
                <a:solidFill>
                  <a:schemeClr val="bg1"/>
                </a:solidFill>
                <a:latin typeface="+mj-lt"/>
                <a:ea typeface="MS PMincho" panose="02020600040205080304" pitchFamily="18" charset="-128"/>
                <a:cs typeface="Mangal" panose="02040503050203030202"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5010831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Collage">
    <p:bg>
      <p:bgPr>
        <a:solidFill>
          <a:schemeClr val="tx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3522E8A7-C256-4D0D-38F5-744CC21A3F1B}"/>
              </a:ext>
              <a:ext uri="{C183D7F6-B498-43B3-948B-1728B52AA6E4}">
                <adec:decorative xmlns:adec="http://schemas.microsoft.com/office/drawing/2017/decorative" val="1"/>
              </a:ext>
            </a:extLst>
          </p:cNvPr>
          <p:cNvGrpSpPr/>
          <p:nvPr userDrawn="1"/>
        </p:nvGrpSpPr>
        <p:grpSpPr>
          <a:xfrm>
            <a:off x="11613628" y="335197"/>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cxnSp>
        <p:nvCxnSpPr>
          <p:cNvPr id="12" name="Straight Connector 11">
            <a:extLst>
              <a:ext uri="{FF2B5EF4-FFF2-40B4-BE49-F238E27FC236}">
                <a16:creationId xmlns:a16="http://schemas.microsoft.com/office/drawing/2014/main" id="{C24A05F7-5B34-541E-2738-B83DA06E5C30}"/>
              </a:ext>
              <a:ext uri="{C183D7F6-B498-43B3-948B-1728B52AA6E4}">
                <adec:decorative xmlns:adec="http://schemas.microsoft.com/office/drawing/2017/decorative" val="1"/>
              </a:ext>
            </a:extLst>
          </p:cNvPr>
          <p:cNvCxnSpPr>
            <a:cxnSpLocks/>
          </p:cNvCxnSpPr>
          <p:nvPr userDrawn="1"/>
        </p:nvCxnSpPr>
        <p:spPr>
          <a:xfrm>
            <a:off x="11658599" y="890016"/>
            <a:ext cx="0" cy="204935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9BB1C6E-F2CD-1DED-4142-D5222335150C}"/>
              </a:ext>
              <a:ext uri="{C183D7F6-B498-43B3-948B-1728B52AA6E4}">
                <adec:decorative xmlns:adec="http://schemas.microsoft.com/office/drawing/2017/decorative" val="1"/>
              </a:ext>
            </a:extLst>
          </p:cNvPr>
          <p:cNvGrpSpPr/>
          <p:nvPr userDrawn="1"/>
        </p:nvGrpSpPr>
        <p:grpSpPr>
          <a:xfrm>
            <a:off x="530436" y="6223933"/>
            <a:ext cx="89941" cy="314793"/>
            <a:chOff x="5538866" y="1851285"/>
            <a:chExt cx="89941" cy="314793"/>
          </a:xfrm>
          <a:noFill/>
        </p:grpSpPr>
        <p:sp>
          <p:nvSpPr>
            <p:cNvPr id="26" name="Oval 25">
              <a:extLst>
                <a:ext uri="{FF2B5EF4-FFF2-40B4-BE49-F238E27FC236}">
                  <a16:creationId xmlns:a16="http://schemas.microsoft.com/office/drawing/2014/main" id="{DC2674DE-70B7-1DB1-C9EA-ECDEDE00980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27" name="Oval 26">
              <a:extLst>
                <a:ext uri="{FF2B5EF4-FFF2-40B4-BE49-F238E27FC236}">
                  <a16:creationId xmlns:a16="http://schemas.microsoft.com/office/drawing/2014/main" id="{37F3A17F-5078-CA09-1C2A-A278DF540EB2}"/>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15" name="Title 1">
            <a:extLst>
              <a:ext uri="{FF2B5EF4-FFF2-40B4-BE49-F238E27FC236}">
                <a16:creationId xmlns:a16="http://schemas.microsoft.com/office/drawing/2014/main" id="{D1BC8852-D44A-D95C-9A79-F92DD4EC2F1C}"/>
              </a:ext>
            </a:extLst>
          </p:cNvPr>
          <p:cNvSpPr>
            <a:spLocks noGrp="1"/>
          </p:cNvSpPr>
          <p:nvPr>
            <p:ph type="title" hasCustomPrompt="1"/>
          </p:nvPr>
        </p:nvSpPr>
        <p:spPr>
          <a:xfrm>
            <a:off x="1242131" y="425139"/>
            <a:ext cx="3164770" cy="2403406"/>
          </a:xfrm>
        </p:spPr>
        <p:txBody>
          <a:bodyPr lIns="0" tIns="0" rIns="0" bIns="0" anchor="b"/>
          <a:lstStyle>
            <a:lvl1pPr algn="l">
              <a:lnSpc>
                <a:spcPct val="75000"/>
              </a:lnSpc>
              <a:defRPr sz="4800" b="0" i="0" cap="all" spc="-150" baseline="0">
                <a:solidFill>
                  <a:schemeClr val="bg1"/>
                </a:solidFill>
                <a:latin typeface="+mj-lt"/>
                <a:ea typeface="MS PMincho" panose="02020600040205080304" pitchFamily="18" charset="-128"/>
                <a:cs typeface="Mangal" panose="02040503050203030202" pitchFamily="18" charset="0"/>
              </a:defRPr>
            </a:lvl1pPr>
          </a:lstStyle>
          <a:p>
            <a:r>
              <a:rPr lang="en-US" dirty="0"/>
              <a:t>Add title</a:t>
            </a:r>
          </a:p>
        </p:txBody>
      </p:sp>
      <p:sp>
        <p:nvSpPr>
          <p:cNvPr id="14" name="Footer Placeholder 3">
            <a:extLst>
              <a:ext uri="{FF2B5EF4-FFF2-40B4-BE49-F238E27FC236}">
                <a16:creationId xmlns:a16="http://schemas.microsoft.com/office/drawing/2014/main" id="{3A4E705D-525A-81AA-338A-E8C4405FA80B}"/>
              </a:ext>
            </a:extLst>
          </p:cNvPr>
          <p:cNvSpPr>
            <a:spLocks noGrp="1"/>
          </p:cNvSpPr>
          <p:nvPr>
            <p:ph type="ftr" sz="quarter" idx="11"/>
          </p:nvPr>
        </p:nvSpPr>
        <p:spPr>
          <a:xfrm rot="16200000">
            <a:off x="-2009849" y="3308393"/>
            <a:ext cx="5170509" cy="333752"/>
          </a:xfrm>
        </p:spPr>
        <p:txBody>
          <a:bodyPr/>
          <a:lstStyle>
            <a:lvl1pPr algn="ctr">
              <a:defRPr cap="all" baseline="0">
                <a:solidFill>
                  <a:schemeClr val="bg1"/>
                </a:solidFill>
                <a:latin typeface="Georgia" panose="02040502050405020303" pitchFamily="18" charset="0"/>
                <a:ea typeface="Dotum" panose="020B0600000101010101" pitchFamily="34" charset="-127"/>
                <a:cs typeface="Mangal" panose="02040503050203030202" pitchFamily="18" charset="0"/>
              </a:defRPr>
            </a:lvl1pPr>
          </a:lstStyle>
          <a:p>
            <a:r>
              <a:rPr lang="en-US" dirty="0"/>
              <a:t>Click to add Footer</a:t>
            </a:r>
          </a:p>
        </p:txBody>
      </p:sp>
      <p:sp>
        <p:nvSpPr>
          <p:cNvPr id="16" name="Text Placeholder 20">
            <a:extLst>
              <a:ext uri="{FF2B5EF4-FFF2-40B4-BE49-F238E27FC236}">
                <a16:creationId xmlns:a16="http://schemas.microsoft.com/office/drawing/2014/main" id="{08E62040-BF32-845C-9224-98B69005FCF5}"/>
              </a:ext>
            </a:extLst>
          </p:cNvPr>
          <p:cNvSpPr>
            <a:spLocks noGrp="1"/>
          </p:cNvSpPr>
          <p:nvPr>
            <p:ph type="body" sz="quarter" idx="14" hasCustomPrompt="1"/>
          </p:nvPr>
        </p:nvSpPr>
        <p:spPr>
          <a:xfrm>
            <a:off x="1242130" y="3075681"/>
            <a:ext cx="3164764" cy="1376398"/>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4572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2pPr>
            <a:lvl3pPr marL="9144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3pPr>
            <a:lvl4pPr marL="13716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4pPr>
            <a:lvl5pPr marL="2000250" indent="-171450">
              <a:buClr>
                <a:schemeClr val="bg1"/>
              </a:buClr>
              <a:buFont typeface="Courier New" panose="02070309020205020404" pitchFamily="49" charset="0"/>
              <a:buChar char="o"/>
              <a:defRPr sz="1400" b="0" i="0">
                <a:solidFill>
                  <a:schemeClr val="bg1"/>
                </a:solidFill>
                <a:latin typeface="Mangal" panose="02040503050203030202" pitchFamily="18" charset="0"/>
                <a:cs typeface="Mangal" panose="02040503050203030202" pitchFamily="18" charset="0"/>
              </a:defRPr>
            </a:lvl5pPr>
          </a:lstStyle>
          <a:p>
            <a:pPr lvl="0"/>
            <a:r>
              <a:rPr lang="en-US" dirty="0"/>
              <a:t>Click to add text</a:t>
            </a:r>
          </a:p>
        </p:txBody>
      </p:sp>
      <p:sp>
        <p:nvSpPr>
          <p:cNvPr id="7" name="Picture Placeholder 11" descr="picture placeholder">
            <a:extLst>
              <a:ext uri="{FF2B5EF4-FFF2-40B4-BE49-F238E27FC236}">
                <a16:creationId xmlns:a16="http://schemas.microsoft.com/office/drawing/2014/main" id="{7D19173E-BF72-7982-B9A1-FE487C1188DB}"/>
              </a:ext>
            </a:extLst>
          </p:cNvPr>
          <p:cNvSpPr>
            <a:spLocks noGrp="1"/>
          </p:cNvSpPr>
          <p:nvPr>
            <p:ph type="pic" sz="quarter" idx="21"/>
          </p:nvPr>
        </p:nvSpPr>
        <p:spPr>
          <a:xfrm>
            <a:off x="1242131" y="4721601"/>
            <a:ext cx="3522392" cy="2136399"/>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3" name="Picture Placeholder 11" descr="picture placeholder">
            <a:extLst>
              <a:ext uri="{FF2B5EF4-FFF2-40B4-BE49-F238E27FC236}">
                <a16:creationId xmlns:a16="http://schemas.microsoft.com/office/drawing/2014/main" id="{D51C203A-3A92-6BC5-A236-DBB70B517E71}"/>
              </a:ext>
            </a:extLst>
          </p:cNvPr>
          <p:cNvSpPr>
            <a:spLocks noGrp="1"/>
          </p:cNvSpPr>
          <p:nvPr>
            <p:ph type="pic" sz="quarter" idx="16"/>
          </p:nvPr>
        </p:nvSpPr>
        <p:spPr>
          <a:xfrm>
            <a:off x="4921959" y="1"/>
            <a:ext cx="3925538" cy="2933008"/>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6" name="Picture Placeholder 11" descr="picture placeholder">
            <a:extLst>
              <a:ext uri="{FF2B5EF4-FFF2-40B4-BE49-F238E27FC236}">
                <a16:creationId xmlns:a16="http://schemas.microsoft.com/office/drawing/2014/main" id="{BA8C2200-B8F4-7A2E-4F97-B31B53D38A8C}"/>
              </a:ext>
            </a:extLst>
          </p:cNvPr>
          <p:cNvSpPr>
            <a:spLocks noGrp="1"/>
          </p:cNvSpPr>
          <p:nvPr>
            <p:ph type="pic" sz="quarter" idx="19"/>
          </p:nvPr>
        </p:nvSpPr>
        <p:spPr>
          <a:xfrm>
            <a:off x="4921959" y="3082045"/>
            <a:ext cx="2262279" cy="1465065"/>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13" name="Picture Placeholder 11" descr="picture placeholder">
            <a:extLst>
              <a:ext uri="{FF2B5EF4-FFF2-40B4-BE49-F238E27FC236}">
                <a16:creationId xmlns:a16="http://schemas.microsoft.com/office/drawing/2014/main" id="{6290D66C-EBB5-C620-E71D-0FBB89C55769}"/>
              </a:ext>
            </a:extLst>
          </p:cNvPr>
          <p:cNvSpPr>
            <a:spLocks noGrp="1"/>
          </p:cNvSpPr>
          <p:nvPr>
            <p:ph type="pic" sz="quarter" idx="20"/>
          </p:nvPr>
        </p:nvSpPr>
        <p:spPr>
          <a:xfrm>
            <a:off x="4921959" y="4721601"/>
            <a:ext cx="2262279" cy="2136399"/>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4" name="Picture Placeholder 11" descr="picture placeholder">
            <a:extLst>
              <a:ext uri="{FF2B5EF4-FFF2-40B4-BE49-F238E27FC236}">
                <a16:creationId xmlns:a16="http://schemas.microsoft.com/office/drawing/2014/main" id="{4AAF9077-F4CB-6EB4-F15E-CA235E89EBD9}"/>
              </a:ext>
            </a:extLst>
          </p:cNvPr>
          <p:cNvSpPr>
            <a:spLocks noGrp="1"/>
          </p:cNvSpPr>
          <p:nvPr>
            <p:ph type="pic" sz="quarter" idx="17"/>
          </p:nvPr>
        </p:nvSpPr>
        <p:spPr>
          <a:xfrm>
            <a:off x="8996534" y="335197"/>
            <a:ext cx="2301704" cy="2597810"/>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5" name="Picture Placeholder 11" descr="picture placeholder">
            <a:extLst>
              <a:ext uri="{FF2B5EF4-FFF2-40B4-BE49-F238E27FC236}">
                <a16:creationId xmlns:a16="http://schemas.microsoft.com/office/drawing/2014/main" id="{720F3E71-0F7F-4FA9-5236-34EDD2EEC73F}"/>
              </a:ext>
            </a:extLst>
          </p:cNvPr>
          <p:cNvSpPr>
            <a:spLocks noGrp="1"/>
          </p:cNvSpPr>
          <p:nvPr>
            <p:ph type="pic" sz="quarter" idx="18"/>
          </p:nvPr>
        </p:nvSpPr>
        <p:spPr>
          <a:xfrm>
            <a:off x="7337475" y="3082045"/>
            <a:ext cx="4854525" cy="2978479"/>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8" name="Slide Number Placeholder 4">
            <a:extLst>
              <a:ext uri="{FF2B5EF4-FFF2-40B4-BE49-F238E27FC236}">
                <a16:creationId xmlns:a16="http://schemas.microsoft.com/office/drawing/2014/main" id="{A1792EFA-4352-DAB4-158E-53F26C8A0C65}"/>
              </a:ext>
            </a:extLst>
          </p:cNvPr>
          <p:cNvSpPr>
            <a:spLocks noGrp="1"/>
          </p:cNvSpPr>
          <p:nvPr>
            <p:ph type="sldNum" sz="quarter" idx="12"/>
          </p:nvPr>
        </p:nvSpPr>
        <p:spPr>
          <a:xfrm>
            <a:off x="11298350" y="6243403"/>
            <a:ext cx="720499" cy="279400"/>
          </a:xfrm>
        </p:spPr>
        <p:txBody>
          <a:bodyPr/>
          <a:lstStyle>
            <a:lvl1pPr algn="ctr">
              <a:defRPr sz="2800" b="1" i="1">
                <a:solidFill>
                  <a:schemeClr val="bg1"/>
                </a:solidFill>
                <a:latin typeface="+mj-lt"/>
                <a:ea typeface="MS PMincho" panose="02020600040205080304" pitchFamily="18" charset="-128"/>
                <a:cs typeface="Mangal" panose="02040503050203030202"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17545843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Picture">
    <p:bg>
      <p:bgPr>
        <a:solidFill>
          <a:schemeClr val="tx1"/>
        </a:solidFill>
        <a:effectLst/>
      </p:bgPr>
    </p:bg>
    <p:spTree>
      <p:nvGrpSpPr>
        <p:cNvPr id="1" name=""/>
        <p:cNvGrpSpPr/>
        <p:nvPr/>
      </p:nvGrpSpPr>
      <p:grpSpPr>
        <a:xfrm>
          <a:off x="0" y="0"/>
          <a:ext cx="0" cy="0"/>
          <a:chOff x="0" y="0"/>
          <a:chExt cx="0" cy="0"/>
        </a:xfrm>
      </p:grpSpPr>
      <p:sp>
        <p:nvSpPr>
          <p:cNvPr id="2" name="Picture Placeholder 11" descr="picture placeholder">
            <a:extLst>
              <a:ext uri="{FF2B5EF4-FFF2-40B4-BE49-F238E27FC236}">
                <a16:creationId xmlns:a16="http://schemas.microsoft.com/office/drawing/2014/main" id="{C74EC289-9E3B-2A85-FFCE-107B0E3B585D}"/>
              </a:ext>
            </a:extLst>
          </p:cNvPr>
          <p:cNvSpPr>
            <a:spLocks noGrp="1"/>
          </p:cNvSpPr>
          <p:nvPr>
            <p:ph type="pic" sz="quarter" idx="16"/>
          </p:nvPr>
        </p:nvSpPr>
        <p:spPr>
          <a:xfrm>
            <a:off x="1228004" y="890011"/>
            <a:ext cx="10963996" cy="5170510"/>
          </a:xfrm>
        </p:spPr>
        <p:txBody>
          <a:bodyPr anchor="ctr"/>
          <a:lstStyle>
            <a:lvl1pPr marL="0" indent="0" algn="ctr">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3" name="Title 1">
            <a:extLst>
              <a:ext uri="{FF2B5EF4-FFF2-40B4-BE49-F238E27FC236}">
                <a16:creationId xmlns:a16="http://schemas.microsoft.com/office/drawing/2014/main" id="{DF9F0849-FB1F-B511-68E2-73CBF63D60F9}"/>
              </a:ext>
            </a:extLst>
          </p:cNvPr>
          <p:cNvSpPr>
            <a:spLocks noGrp="1"/>
          </p:cNvSpPr>
          <p:nvPr>
            <p:ph type="title" hasCustomPrompt="1"/>
          </p:nvPr>
        </p:nvSpPr>
        <p:spPr>
          <a:xfrm>
            <a:off x="1083196" y="649990"/>
            <a:ext cx="10126933" cy="425138"/>
          </a:xfrm>
        </p:spPr>
        <p:txBody>
          <a:bodyPr lIns="0" tIns="0" rIns="0" bIns="0" anchor="t"/>
          <a:lstStyle>
            <a:lvl1pPr algn="l">
              <a:lnSpc>
                <a:spcPct val="75000"/>
              </a:lnSpc>
              <a:defRPr sz="4800" b="0" i="0" spc="-150">
                <a:solidFill>
                  <a:schemeClr val="bg1"/>
                </a:solidFill>
                <a:latin typeface="+mj-lt"/>
                <a:ea typeface="MS PMincho" panose="02020600040205080304" pitchFamily="18" charset="-128"/>
                <a:cs typeface="Mangal" panose="02040503050203030202" pitchFamily="18" charset="0"/>
              </a:defRPr>
            </a:lvl1pPr>
          </a:lstStyle>
          <a:p>
            <a:r>
              <a:rPr lang="en-US" dirty="0"/>
              <a:t>Add title</a:t>
            </a:r>
          </a:p>
        </p:txBody>
      </p:sp>
      <p:sp>
        <p:nvSpPr>
          <p:cNvPr id="14" name="Footer Placeholder 3">
            <a:extLst>
              <a:ext uri="{FF2B5EF4-FFF2-40B4-BE49-F238E27FC236}">
                <a16:creationId xmlns:a16="http://schemas.microsoft.com/office/drawing/2014/main" id="{3A4E705D-525A-81AA-338A-E8C4405FA80B}"/>
              </a:ext>
            </a:extLst>
          </p:cNvPr>
          <p:cNvSpPr>
            <a:spLocks noGrp="1"/>
          </p:cNvSpPr>
          <p:nvPr>
            <p:ph type="ftr" sz="quarter" idx="11"/>
          </p:nvPr>
        </p:nvSpPr>
        <p:spPr>
          <a:xfrm rot="16200000">
            <a:off x="-2009849" y="3308393"/>
            <a:ext cx="5170509" cy="333752"/>
          </a:xfrm>
        </p:spPr>
        <p:txBody>
          <a:bodyPr/>
          <a:lstStyle>
            <a:lvl1pPr algn="ctr">
              <a:defRPr cap="all" baseline="0">
                <a:solidFill>
                  <a:schemeClr val="bg1"/>
                </a:solidFill>
                <a:latin typeface="Georgia" panose="02040502050405020303" pitchFamily="18" charset="0"/>
                <a:ea typeface="Dotum" panose="020B0600000101010101" pitchFamily="34" charset="-127"/>
                <a:cs typeface="Mangal" panose="02040503050203030202" pitchFamily="18" charset="0"/>
              </a:defRPr>
            </a:lvl1pPr>
          </a:lstStyle>
          <a:p>
            <a:r>
              <a:rPr lang="en-US" dirty="0"/>
              <a:t>Click to add Footer</a:t>
            </a:r>
          </a:p>
        </p:txBody>
      </p:sp>
      <p:grpSp>
        <p:nvGrpSpPr>
          <p:cNvPr id="9" name="Group 8">
            <a:extLst>
              <a:ext uri="{FF2B5EF4-FFF2-40B4-BE49-F238E27FC236}">
                <a16:creationId xmlns:a16="http://schemas.microsoft.com/office/drawing/2014/main" id="{3522E8A7-C256-4D0D-38F5-744CC21A3F1B}"/>
              </a:ext>
              <a:ext uri="{C183D7F6-B498-43B3-948B-1728B52AA6E4}">
                <adec:decorative xmlns:adec="http://schemas.microsoft.com/office/drawing/2017/decorative" val="1"/>
              </a:ext>
            </a:extLst>
          </p:cNvPr>
          <p:cNvGrpSpPr/>
          <p:nvPr userDrawn="1"/>
        </p:nvGrpSpPr>
        <p:grpSpPr>
          <a:xfrm>
            <a:off x="11613628" y="335197"/>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cxnSp>
        <p:nvCxnSpPr>
          <p:cNvPr id="12" name="Straight Connector 11">
            <a:extLst>
              <a:ext uri="{FF2B5EF4-FFF2-40B4-BE49-F238E27FC236}">
                <a16:creationId xmlns:a16="http://schemas.microsoft.com/office/drawing/2014/main" id="{C24A05F7-5B34-541E-2738-B83DA06E5C30}"/>
              </a:ext>
              <a:ext uri="{C183D7F6-B498-43B3-948B-1728B52AA6E4}">
                <adec:decorative xmlns:adec="http://schemas.microsoft.com/office/drawing/2017/decorative" val="1"/>
              </a:ext>
            </a:extLst>
          </p:cNvPr>
          <p:cNvCxnSpPr>
            <a:cxnSpLocks/>
          </p:cNvCxnSpPr>
          <p:nvPr userDrawn="1"/>
        </p:nvCxnSpPr>
        <p:spPr>
          <a:xfrm>
            <a:off x="11658599" y="890016"/>
            <a:ext cx="0" cy="51705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9BB1C6E-F2CD-1DED-4142-D5222335150C}"/>
              </a:ext>
              <a:ext uri="{C183D7F6-B498-43B3-948B-1728B52AA6E4}">
                <adec:decorative xmlns:adec="http://schemas.microsoft.com/office/drawing/2017/decorative" val="1"/>
              </a:ext>
            </a:extLst>
          </p:cNvPr>
          <p:cNvGrpSpPr/>
          <p:nvPr userDrawn="1"/>
        </p:nvGrpSpPr>
        <p:grpSpPr>
          <a:xfrm>
            <a:off x="530436" y="6223933"/>
            <a:ext cx="89941" cy="314793"/>
            <a:chOff x="5538866" y="1851285"/>
            <a:chExt cx="89941" cy="314793"/>
          </a:xfrm>
          <a:noFill/>
        </p:grpSpPr>
        <p:sp>
          <p:nvSpPr>
            <p:cNvPr id="26" name="Oval 25">
              <a:extLst>
                <a:ext uri="{FF2B5EF4-FFF2-40B4-BE49-F238E27FC236}">
                  <a16:creationId xmlns:a16="http://schemas.microsoft.com/office/drawing/2014/main" id="{DC2674DE-70B7-1DB1-C9EA-ECDEDE00980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27" name="Oval 26">
              <a:extLst>
                <a:ext uri="{FF2B5EF4-FFF2-40B4-BE49-F238E27FC236}">
                  <a16:creationId xmlns:a16="http://schemas.microsoft.com/office/drawing/2014/main" id="{37F3A17F-5078-CA09-1C2A-A278DF540EB2}"/>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6" name="Text Placeholder 5">
            <a:extLst>
              <a:ext uri="{FF2B5EF4-FFF2-40B4-BE49-F238E27FC236}">
                <a16:creationId xmlns:a16="http://schemas.microsoft.com/office/drawing/2014/main" id="{A927A013-657B-B1EA-05D7-FCFD2EA6E63F}"/>
              </a:ext>
            </a:extLst>
          </p:cNvPr>
          <p:cNvSpPr>
            <a:spLocks noGrp="1"/>
          </p:cNvSpPr>
          <p:nvPr>
            <p:ph type="body" sz="quarter" idx="18" hasCustomPrompt="1"/>
          </p:nvPr>
        </p:nvSpPr>
        <p:spPr>
          <a:xfrm>
            <a:off x="1082406" y="5856042"/>
            <a:ext cx="10126918" cy="425138"/>
          </a:xfrm>
        </p:spPr>
        <p:txBody>
          <a:bodyPr lIns="0" tIns="0" rIns="0" bIns="0"/>
          <a:lstStyle>
            <a:lvl1pPr marL="0" indent="0" algn="r">
              <a:lnSpc>
                <a:spcPct val="75000"/>
              </a:lnSpc>
              <a:spcBef>
                <a:spcPts val="0"/>
              </a:spcBef>
              <a:spcAft>
                <a:spcPts val="0"/>
              </a:spcAft>
              <a:buNone/>
              <a:defRPr sz="4800" cap="all" spc="-150" baseline="0">
                <a:solidFill>
                  <a:schemeClr val="bg1"/>
                </a:solidFill>
                <a:latin typeface="+mj-lt"/>
                <a:ea typeface="MS PMincho" panose="02020600040205080304" pitchFamily="18" charset="-128"/>
              </a:defRPr>
            </a:lvl1pPr>
            <a:lvl2pPr marL="457200" indent="0">
              <a:buNone/>
              <a:defRPr spc="-150">
                <a:solidFill>
                  <a:schemeClr val="bg1"/>
                </a:solidFill>
                <a:latin typeface="MS PMincho" panose="02020600040205080304" pitchFamily="18" charset="-128"/>
                <a:ea typeface="MS PMincho" panose="02020600040205080304" pitchFamily="18" charset="-128"/>
              </a:defRPr>
            </a:lvl2pPr>
            <a:lvl3pPr marL="914400" indent="0">
              <a:buNone/>
              <a:defRPr spc="-150">
                <a:solidFill>
                  <a:schemeClr val="bg1"/>
                </a:solidFill>
                <a:latin typeface="MS PMincho" panose="02020600040205080304" pitchFamily="18" charset="-128"/>
                <a:ea typeface="MS PMincho" panose="02020600040205080304" pitchFamily="18" charset="-128"/>
              </a:defRPr>
            </a:lvl3pPr>
            <a:lvl4pPr marL="1371600" indent="0">
              <a:buNone/>
              <a:defRPr spc="-150">
                <a:solidFill>
                  <a:schemeClr val="bg1"/>
                </a:solidFill>
                <a:latin typeface="MS PMincho" panose="02020600040205080304" pitchFamily="18" charset="-128"/>
                <a:ea typeface="MS PMincho" panose="02020600040205080304" pitchFamily="18" charset="-128"/>
              </a:defRPr>
            </a:lvl4pPr>
            <a:lvl5pPr marL="1828800" indent="0">
              <a:buNone/>
              <a:defRPr spc="-150">
                <a:solidFill>
                  <a:schemeClr val="bg1"/>
                </a:solidFill>
                <a:latin typeface="MS PMincho" panose="02020600040205080304" pitchFamily="18" charset="-128"/>
                <a:ea typeface="MS PMincho" panose="02020600040205080304" pitchFamily="18" charset="-128"/>
              </a:defRPr>
            </a:lvl5pPr>
          </a:lstStyle>
          <a:p>
            <a:pPr lvl="0"/>
            <a:r>
              <a:rPr lang="en-US" dirty="0"/>
              <a:t>Add title</a:t>
            </a:r>
          </a:p>
        </p:txBody>
      </p:sp>
      <p:sp>
        <p:nvSpPr>
          <p:cNvPr id="8" name="Slide Number Placeholder 4">
            <a:extLst>
              <a:ext uri="{FF2B5EF4-FFF2-40B4-BE49-F238E27FC236}">
                <a16:creationId xmlns:a16="http://schemas.microsoft.com/office/drawing/2014/main" id="{A1792EFA-4352-DAB4-158E-53F26C8A0C65}"/>
              </a:ext>
            </a:extLst>
          </p:cNvPr>
          <p:cNvSpPr>
            <a:spLocks noGrp="1"/>
          </p:cNvSpPr>
          <p:nvPr>
            <p:ph type="sldNum" sz="quarter" idx="12"/>
          </p:nvPr>
        </p:nvSpPr>
        <p:spPr>
          <a:xfrm>
            <a:off x="11298350" y="6243403"/>
            <a:ext cx="720499" cy="279400"/>
          </a:xfrm>
        </p:spPr>
        <p:txBody>
          <a:bodyPr/>
          <a:lstStyle>
            <a:lvl1pPr algn="ctr">
              <a:defRPr sz="2800" b="1" i="1">
                <a:solidFill>
                  <a:schemeClr val="bg1"/>
                </a:solidFill>
                <a:latin typeface="+mj-lt"/>
                <a:ea typeface="MS PMincho" panose="02020600040205080304" pitchFamily="18" charset="-128"/>
                <a:cs typeface="Mangal" panose="02040503050203030202"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1038764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Title, Subtitle, Picture, and Content">
    <p:bg>
      <p:bgPr>
        <a:solidFill>
          <a:schemeClr val="tx1"/>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C91152F-5BDA-D61B-1CCF-A86EFB6F5540}"/>
              </a:ext>
            </a:extLst>
          </p:cNvPr>
          <p:cNvSpPr>
            <a:spLocks noGrp="1"/>
          </p:cNvSpPr>
          <p:nvPr>
            <p:ph type="title" hasCustomPrompt="1"/>
          </p:nvPr>
        </p:nvSpPr>
        <p:spPr>
          <a:xfrm>
            <a:off x="6482084" y="890015"/>
            <a:ext cx="3091684" cy="1938529"/>
          </a:xfrm>
        </p:spPr>
        <p:txBody>
          <a:bodyPr lIns="0" tIns="0" rIns="0" bIns="0" anchor="b"/>
          <a:lstStyle>
            <a:lvl1pPr algn="l">
              <a:lnSpc>
                <a:spcPct val="75000"/>
              </a:lnSpc>
              <a:defRPr sz="4800" b="0" i="0" cap="all" spc="0" baseline="0">
                <a:solidFill>
                  <a:schemeClr val="bg1"/>
                </a:solidFill>
                <a:latin typeface="+mj-lt"/>
                <a:ea typeface="MS PMincho" panose="02020600040205080304" pitchFamily="18" charset="-128"/>
                <a:cs typeface="Mangal" panose="02040503050203030202" pitchFamily="18" charset="0"/>
              </a:defRPr>
            </a:lvl1pPr>
          </a:lstStyle>
          <a:p>
            <a:r>
              <a:rPr lang="en-US" dirty="0"/>
              <a:t>Add title</a:t>
            </a:r>
          </a:p>
        </p:txBody>
      </p:sp>
      <p:grpSp>
        <p:nvGrpSpPr>
          <p:cNvPr id="9" name="Group 8">
            <a:extLst>
              <a:ext uri="{FF2B5EF4-FFF2-40B4-BE49-F238E27FC236}">
                <a16:creationId xmlns:a16="http://schemas.microsoft.com/office/drawing/2014/main" id="{3522E8A7-C256-4D0D-38F5-744CC21A3F1B}"/>
              </a:ext>
              <a:ext uri="{C183D7F6-B498-43B3-948B-1728B52AA6E4}">
                <adec:decorative xmlns:adec="http://schemas.microsoft.com/office/drawing/2017/decorative" val="1"/>
              </a:ext>
            </a:extLst>
          </p:cNvPr>
          <p:cNvGrpSpPr/>
          <p:nvPr userDrawn="1"/>
        </p:nvGrpSpPr>
        <p:grpSpPr>
          <a:xfrm>
            <a:off x="11613628" y="335197"/>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cxnSp>
        <p:nvCxnSpPr>
          <p:cNvPr id="12" name="Straight Connector 11">
            <a:extLst>
              <a:ext uri="{FF2B5EF4-FFF2-40B4-BE49-F238E27FC236}">
                <a16:creationId xmlns:a16="http://schemas.microsoft.com/office/drawing/2014/main" id="{C24A05F7-5B34-541E-2738-B83DA06E5C30}"/>
              </a:ext>
              <a:ext uri="{C183D7F6-B498-43B3-948B-1728B52AA6E4}">
                <adec:decorative xmlns:adec="http://schemas.microsoft.com/office/drawing/2017/decorative" val="1"/>
              </a:ext>
            </a:extLst>
          </p:cNvPr>
          <p:cNvCxnSpPr>
            <a:cxnSpLocks/>
          </p:cNvCxnSpPr>
          <p:nvPr userDrawn="1"/>
        </p:nvCxnSpPr>
        <p:spPr>
          <a:xfrm>
            <a:off x="11658599" y="890016"/>
            <a:ext cx="0" cy="51705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9BB1C6E-F2CD-1DED-4142-D5222335150C}"/>
              </a:ext>
              <a:ext uri="{C183D7F6-B498-43B3-948B-1728B52AA6E4}">
                <adec:decorative xmlns:adec="http://schemas.microsoft.com/office/drawing/2017/decorative" val="1"/>
              </a:ext>
            </a:extLst>
          </p:cNvPr>
          <p:cNvGrpSpPr/>
          <p:nvPr userDrawn="1"/>
        </p:nvGrpSpPr>
        <p:grpSpPr>
          <a:xfrm>
            <a:off x="530436" y="6223933"/>
            <a:ext cx="89941" cy="314793"/>
            <a:chOff x="5538866" y="1851285"/>
            <a:chExt cx="89941" cy="314793"/>
          </a:xfrm>
          <a:noFill/>
        </p:grpSpPr>
        <p:sp>
          <p:nvSpPr>
            <p:cNvPr id="26" name="Oval 25">
              <a:extLst>
                <a:ext uri="{FF2B5EF4-FFF2-40B4-BE49-F238E27FC236}">
                  <a16:creationId xmlns:a16="http://schemas.microsoft.com/office/drawing/2014/main" id="{DC2674DE-70B7-1DB1-C9EA-ECDEDE00980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27" name="Oval 26">
              <a:extLst>
                <a:ext uri="{FF2B5EF4-FFF2-40B4-BE49-F238E27FC236}">
                  <a16:creationId xmlns:a16="http://schemas.microsoft.com/office/drawing/2014/main" id="{37F3A17F-5078-CA09-1C2A-A278DF540EB2}"/>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14" name="Footer Placeholder 3">
            <a:extLst>
              <a:ext uri="{FF2B5EF4-FFF2-40B4-BE49-F238E27FC236}">
                <a16:creationId xmlns:a16="http://schemas.microsoft.com/office/drawing/2014/main" id="{3A4E705D-525A-81AA-338A-E8C4405FA80B}"/>
              </a:ext>
            </a:extLst>
          </p:cNvPr>
          <p:cNvSpPr>
            <a:spLocks noGrp="1"/>
          </p:cNvSpPr>
          <p:nvPr>
            <p:ph type="ftr" sz="quarter" idx="11"/>
          </p:nvPr>
        </p:nvSpPr>
        <p:spPr>
          <a:xfrm rot="16200000">
            <a:off x="-2009849" y="3308393"/>
            <a:ext cx="5170509" cy="333752"/>
          </a:xfrm>
        </p:spPr>
        <p:txBody>
          <a:bodyPr/>
          <a:lstStyle>
            <a:lvl1pPr algn="ctr">
              <a:defRPr cap="all" baseline="0">
                <a:solidFill>
                  <a:schemeClr val="bg1"/>
                </a:solidFill>
                <a:latin typeface="Georgia" panose="02040502050405020303" pitchFamily="18" charset="0"/>
                <a:ea typeface="Dotum" panose="020B0600000101010101" pitchFamily="34" charset="-127"/>
                <a:cs typeface="Mangal" panose="02040503050203030202" pitchFamily="18" charset="0"/>
              </a:defRPr>
            </a:lvl1pPr>
          </a:lstStyle>
          <a:p>
            <a:r>
              <a:rPr lang="en-US" dirty="0"/>
              <a:t>Click to add Footer</a:t>
            </a:r>
          </a:p>
        </p:txBody>
      </p:sp>
      <p:sp>
        <p:nvSpPr>
          <p:cNvPr id="2" name="Picture Placeholder 11" descr="picture placeholder">
            <a:extLst>
              <a:ext uri="{FF2B5EF4-FFF2-40B4-BE49-F238E27FC236}">
                <a16:creationId xmlns:a16="http://schemas.microsoft.com/office/drawing/2014/main" id="{C74EC289-9E3B-2A85-FFCE-107B0E3B585D}"/>
              </a:ext>
            </a:extLst>
          </p:cNvPr>
          <p:cNvSpPr>
            <a:spLocks noGrp="1"/>
          </p:cNvSpPr>
          <p:nvPr>
            <p:ph type="pic" sz="quarter" idx="16"/>
          </p:nvPr>
        </p:nvSpPr>
        <p:spPr>
          <a:xfrm>
            <a:off x="1220826" y="1"/>
            <a:ext cx="4785234" cy="6858000"/>
          </a:xfrm>
        </p:spPr>
        <p:txBody>
          <a:bodyPr/>
          <a:lstStyle>
            <a:lvl1pPr marL="0" indent="0">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4" name="Text Placeholder 3">
            <a:extLst>
              <a:ext uri="{FF2B5EF4-FFF2-40B4-BE49-F238E27FC236}">
                <a16:creationId xmlns:a16="http://schemas.microsoft.com/office/drawing/2014/main" id="{A2D1F475-EF10-D813-0860-75BE8B40BFC3}"/>
              </a:ext>
            </a:extLst>
          </p:cNvPr>
          <p:cNvSpPr>
            <a:spLocks noGrp="1"/>
          </p:cNvSpPr>
          <p:nvPr>
            <p:ph type="body" sz="quarter" idx="17" hasCustomPrompt="1"/>
          </p:nvPr>
        </p:nvSpPr>
        <p:spPr>
          <a:xfrm>
            <a:off x="7636835" y="3429000"/>
            <a:ext cx="3439596" cy="434975"/>
          </a:xfrm>
        </p:spPr>
        <p:txBody>
          <a:bodyPr lIns="0" rIns="0"/>
          <a:lstStyle>
            <a:lvl1pPr marL="0" indent="0">
              <a:buNone/>
              <a:defRPr sz="1400" cap="all" baseline="0">
                <a:solidFill>
                  <a:schemeClr val="bg1"/>
                </a:solidFill>
              </a:defRPr>
            </a:lvl1pPr>
            <a:lvl2pPr marL="457200" indent="0">
              <a:buNone/>
              <a:defRPr sz="1400" cap="all" baseline="0">
                <a:solidFill>
                  <a:schemeClr val="bg1"/>
                </a:solidFill>
              </a:defRPr>
            </a:lvl2pPr>
            <a:lvl3pPr marL="914400" indent="0">
              <a:buNone/>
              <a:defRPr sz="1400" cap="all" baseline="0">
                <a:solidFill>
                  <a:schemeClr val="bg1"/>
                </a:solidFill>
              </a:defRPr>
            </a:lvl3pPr>
            <a:lvl4pPr marL="1371600" indent="0">
              <a:buNone/>
              <a:defRPr sz="1400" cap="all" baseline="0">
                <a:solidFill>
                  <a:schemeClr val="bg1"/>
                </a:solidFill>
              </a:defRPr>
            </a:lvl4pPr>
            <a:lvl5pPr marL="1828800" indent="0">
              <a:buNone/>
              <a:defRPr sz="1400" cap="all" baseline="0">
                <a:solidFill>
                  <a:schemeClr val="bg1"/>
                </a:solidFill>
              </a:defRPr>
            </a:lvl5pPr>
          </a:lstStyle>
          <a:p>
            <a:pPr lvl="0"/>
            <a:r>
              <a:rPr lang="en-US" dirty="0"/>
              <a:t>Click to add subtitle</a:t>
            </a:r>
          </a:p>
        </p:txBody>
      </p:sp>
      <p:sp>
        <p:nvSpPr>
          <p:cNvPr id="17" name="Text Placeholder 20">
            <a:extLst>
              <a:ext uri="{FF2B5EF4-FFF2-40B4-BE49-F238E27FC236}">
                <a16:creationId xmlns:a16="http://schemas.microsoft.com/office/drawing/2014/main" id="{BABDA1A4-3206-A325-2576-C4DB8737BB3A}"/>
              </a:ext>
            </a:extLst>
          </p:cNvPr>
          <p:cNvSpPr>
            <a:spLocks noGrp="1"/>
          </p:cNvSpPr>
          <p:nvPr>
            <p:ph type="body" sz="quarter" idx="14" hasCustomPrompt="1"/>
          </p:nvPr>
        </p:nvSpPr>
        <p:spPr>
          <a:xfrm>
            <a:off x="7636834" y="4083247"/>
            <a:ext cx="3439598" cy="2040209"/>
          </a:xfrm>
        </p:spPr>
        <p:txBody>
          <a:bodyPr lIns="0" tIns="0" rIns="0" bIns="0"/>
          <a:lstStyle>
            <a:lvl1pPr marL="285750" indent="-285750">
              <a:buClr>
                <a:schemeClr val="bg1"/>
              </a:buClr>
              <a:buFont typeface="Courier New" panose="02070309020205020404" pitchFamily="49" charset="0"/>
              <a:buChar char="o"/>
              <a:defRPr sz="1400" b="0" i="0">
                <a:solidFill>
                  <a:schemeClr val="bg1"/>
                </a:solidFill>
                <a:latin typeface="Georgia" panose="02040502050405020303" pitchFamily="18" charset="0"/>
                <a:cs typeface="Mangal" panose="02040503050203030202" pitchFamily="18" charset="0"/>
              </a:defRPr>
            </a:lvl1pPr>
            <a:lvl2pPr marL="7429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2pPr>
            <a:lvl3pPr marL="12001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3pPr>
            <a:lvl4pPr marL="15430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4pPr>
            <a:lvl5pPr marL="20002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5pPr>
          </a:lstStyle>
          <a:p>
            <a:pPr lvl="0"/>
            <a:r>
              <a:rPr lang="en-US" dirty="0"/>
              <a:t>Click to add text</a:t>
            </a:r>
          </a:p>
        </p:txBody>
      </p:sp>
      <p:sp>
        <p:nvSpPr>
          <p:cNvPr id="8" name="Slide Number Placeholder 4">
            <a:extLst>
              <a:ext uri="{FF2B5EF4-FFF2-40B4-BE49-F238E27FC236}">
                <a16:creationId xmlns:a16="http://schemas.microsoft.com/office/drawing/2014/main" id="{A1792EFA-4352-DAB4-158E-53F26C8A0C65}"/>
              </a:ext>
            </a:extLst>
          </p:cNvPr>
          <p:cNvSpPr>
            <a:spLocks noGrp="1"/>
          </p:cNvSpPr>
          <p:nvPr>
            <p:ph type="sldNum" sz="quarter" idx="12"/>
          </p:nvPr>
        </p:nvSpPr>
        <p:spPr>
          <a:xfrm>
            <a:off x="11298350" y="6243403"/>
            <a:ext cx="720499" cy="279400"/>
          </a:xfrm>
        </p:spPr>
        <p:txBody>
          <a:bodyPr/>
          <a:lstStyle>
            <a:lvl1pPr algn="ctr">
              <a:defRPr sz="2800" b="1" i="1">
                <a:solidFill>
                  <a:schemeClr val="bg1"/>
                </a:solidFill>
                <a:latin typeface="+mj-lt"/>
                <a:ea typeface="MS PMincho" panose="02020600040205080304" pitchFamily="18" charset="-128"/>
                <a:cs typeface="Mangal" panose="02040503050203030202"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5149868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Picture and text">
    <p:bg>
      <p:bgPr>
        <a:solidFill>
          <a:schemeClr val="tx1"/>
        </a:solidFill>
        <a:effectLst/>
      </p:bgPr>
    </p:bg>
    <p:spTree>
      <p:nvGrpSpPr>
        <p:cNvPr id="1" name=""/>
        <p:cNvGrpSpPr/>
        <p:nvPr/>
      </p:nvGrpSpPr>
      <p:grpSpPr>
        <a:xfrm>
          <a:off x="0" y="0"/>
          <a:ext cx="0" cy="0"/>
          <a:chOff x="0" y="0"/>
          <a:chExt cx="0" cy="0"/>
        </a:xfrm>
      </p:grpSpPr>
      <p:sp>
        <p:nvSpPr>
          <p:cNvPr id="2" name="Picture Placeholder 11" descr="picture placeholder">
            <a:extLst>
              <a:ext uri="{FF2B5EF4-FFF2-40B4-BE49-F238E27FC236}">
                <a16:creationId xmlns:a16="http://schemas.microsoft.com/office/drawing/2014/main" id="{C74EC289-9E3B-2A85-FFCE-107B0E3B585D}"/>
              </a:ext>
            </a:extLst>
          </p:cNvPr>
          <p:cNvSpPr>
            <a:spLocks noGrp="1"/>
          </p:cNvSpPr>
          <p:nvPr>
            <p:ph type="pic" sz="quarter" idx="16"/>
          </p:nvPr>
        </p:nvSpPr>
        <p:spPr>
          <a:xfrm>
            <a:off x="869581" y="2160494"/>
            <a:ext cx="6058564" cy="4697507"/>
          </a:xfrm>
        </p:spPr>
        <p:txBody>
          <a:bodyPr anchor="ctr"/>
          <a:lstStyle>
            <a:lvl1pPr marL="0" indent="0" algn="ctr">
              <a:buNone/>
              <a:defRPr sz="1400">
                <a:solidFill>
                  <a:schemeClr val="bg1"/>
                </a:solidFill>
                <a:latin typeface="Georgia" panose="02040502050405020303" pitchFamily="18" charset="0"/>
                <a:ea typeface="Dotum" panose="020B0600000101010101" pitchFamily="34" charset="-127"/>
              </a:defRPr>
            </a:lvl1pPr>
          </a:lstStyle>
          <a:p>
            <a:endParaRPr lang="en-US" dirty="0"/>
          </a:p>
        </p:txBody>
      </p:sp>
      <p:sp>
        <p:nvSpPr>
          <p:cNvPr id="7" name="Title 1">
            <a:extLst>
              <a:ext uri="{FF2B5EF4-FFF2-40B4-BE49-F238E27FC236}">
                <a16:creationId xmlns:a16="http://schemas.microsoft.com/office/drawing/2014/main" id="{0C91152F-5BDA-D61B-1CCF-A86EFB6F5540}"/>
              </a:ext>
            </a:extLst>
          </p:cNvPr>
          <p:cNvSpPr>
            <a:spLocks noGrp="1"/>
          </p:cNvSpPr>
          <p:nvPr>
            <p:ph type="title" hasCustomPrompt="1"/>
          </p:nvPr>
        </p:nvSpPr>
        <p:spPr>
          <a:xfrm>
            <a:off x="1226150" y="596200"/>
            <a:ext cx="4758948" cy="1938529"/>
          </a:xfrm>
        </p:spPr>
        <p:txBody>
          <a:bodyPr lIns="0" tIns="0" rIns="0" bIns="0" anchor="b"/>
          <a:lstStyle>
            <a:lvl1pPr algn="l">
              <a:lnSpc>
                <a:spcPct val="75000"/>
              </a:lnSpc>
              <a:defRPr sz="4800" b="0" i="0" spc="0" baseline="0">
                <a:solidFill>
                  <a:schemeClr val="bg1"/>
                </a:solidFill>
                <a:latin typeface="+mj-lt"/>
                <a:ea typeface="MS PMincho" panose="02020600040205080304" pitchFamily="18" charset="-128"/>
                <a:cs typeface="Mangal" panose="02040503050203030202" pitchFamily="18" charset="0"/>
              </a:defRPr>
            </a:lvl1pPr>
          </a:lstStyle>
          <a:p>
            <a:r>
              <a:rPr lang="en-US" dirty="0"/>
              <a:t>Add title</a:t>
            </a:r>
          </a:p>
        </p:txBody>
      </p:sp>
      <p:grpSp>
        <p:nvGrpSpPr>
          <p:cNvPr id="9" name="Group 8">
            <a:extLst>
              <a:ext uri="{FF2B5EF4-FFF2-40B4-BE49-F238E27FC236}">
                <a16:creationId xmlns:a16="http://schemas.microsoft.com/office/drawing/2014/main" id="{3522E8A7-C256-4D0D-38F5-744CC21A3F1B}"/>
              </a:ext>
              <a:ext uri="{C183D7F6-B498-43B3-948B-1728B52AA6E4}">
                <adec:decorative xmlns:adec="http://schemas.microsoft.com/office/drawing/2017/decorative" val="1"/>
              </a:ext>
            </a:extLst>
          </p:cNvPr>
          <p:cNvGrpSpPr/>
          <p:nvPr userDrawn="1"/>
        </p:nvGrpSpPr>
        <p:grpSpPr>
          <a:xfrm>
            <a:off x="11613628" y="335197"/>
            <a:ext cx="89941" cy="314793"/>
            <a:chOff x="5538866" y="1851285"/>
            <a:chExt cx="89941" cy="314793"/>
          </a:xfrm>
          <a:solidFill>
            <a:schemeClr val="bg1"/>
          </a:solidFill>
        </p:grpSpPr>
        <p:sp>
          <p:nvSpPr>
            <p:cNvPr id="10" name="Oval 9">
              <a:extLst>
                <a:ext uri="{FF2B5EF4-FFF2-40B4-BE49-F238E27FC236}">
                  <a16:creationId xmlns:a16="http://schemas.microsoft.com/office/drawing/2014/main" id="{7194A7E3-B379-7E79-0952-AF4C6A614000}"/>
                </a:ext>
              </a:extLst>
            </p:cNvPr>
            <p:cNvSpPr/>
            <p:nvPr userDrawn="1"/>
          </p:nvSpPr>
          <p:spPr>
            <a:xfrm>
              <a:off x="5538866" y="1851285"/>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11" name="Oval 10">
              <a:extLst>
                <a:ext uri="{FF2B5EF4-FFF2-40B4-BE49-F238E27FC236}">
                  <a16:creationId xmlns:a16="http://schemas.microsoft.com/office/drawing/2014/main" id="{716CD3AC-CC76-8555-8E6F-C480301CF8B9}"/>
                </a:ext>
              </a:extLst>
            </p:cNvPr>
            <p:cNvSpPr/>
            <p:nvPr userDrawn="1"/>
          </p:nvSpPr>
          <p:spPr>
            <a:xfrm>
              <a:off x="5538866" y="2076137"/>
              <a:ext cx="89941" cy="89941"/>
            </a:xfrm>
            <a:prstGeom prst="ellipse">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cxnSp>
        <p:nvCxnSpPr>
          <p:cNvPr id="12" name="Straight Connector 11">
            <a:extLst>
              <a:ext uri="{FF2B5EF4-FFF2-40B4-BE49-F238E27FC236}">
                <a16:creationId xmlns:a16="http://schemas.microsoft.com/office/drawing/2014/main" id="{C24A05F7-5B34-541E-2738-B83DA06E5C30}"/>
              </a:ext>
              <a:ext uri="{C183D7F6-B498-43B3-948B-1728B52AA6E4}">
                <adec:decorative xmlns:adec="http://schemas.microsoft.com/office/drawing/2017/decorative" val="1"/>
              </a:ext>
            </a:extLst>
          </p:cNvPr>
          <p:cNvCxnSpPr>
            <a:cxnSpLocks/>
          </p:cNvCxnSpPr>
          <p:nvPr userDrawn="1"/>
        </p:nvCxnSpPr>
        <p:spPr>
          <a:xfrm>
            <a:off x="11658599" y="890016"/>
            <a:ext cx="0" cy="517050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nvGrpSpPr>
          <p:cNvPr id="25" name="Group 24">
            <a:extLst>
              <a:ext uri="{FF2B5EF4-FFF2-40B4-BE49-F238E27FC236}">
                <a16:creationId xmlns:a16="http://schemas.microsoft.com/office/drawing/2014/main" id="{49BB1C6E-F2CD-1DED-4142-D5222335150C}"/>
              </a:ext>
              <a:ext uri="{C183D7F6-B498-43B3-948B-1728B52AA6E4}">
                <adec:decorative xmlns:adec="http://schemas.microsoft.com/office/drawing/2017/decorative" val="1"/>
              </a:ext>
            </a:extLst>
          </p:cNvPr>
          <p:cNvGrpSpPr/>
          <p:nvPr userDrawn="1"/>
        </p:nvGrpSpPr>
        <p:grpSpPr>
          <a:xfrm>
            <a:off x="530436" y="6223933"/>
            <a:ext cx="89941" cy="314793"/>
            <a:chOff x="5538866" y="1851285"/>
            <a:chExt cx="89941" cy="314793"/>
          </a:xfrm>
          <a:noFill/>
        </p:grpSpPr>
        <p:sp>
          <p:nvSpPr>
            <p:cNvPr id="26" name="Oval 25">
              <a:extLst>
                <a:ext uri="{FF2B5EF4-FFF2-40B4-BE49-F238E27FC236}">
                  <a16:creationId xmlns:a16="http://schemas.microsoft.com/office/drawing/2014/main" id="{DC2674DE-70B7-1DB1-C9EA-ECDEDE00980F}"/>
                </a:ext>
              </a:extLst>
            </p:cNvPr>
            <p:cNvSpPr/>
            <p:nvPr userDrawn="1"/>
          </p:nvSpPr>
          <p:spPr>
            <a:xfrm>
              <a:off x="5538866" y="1851285"/>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sp>
          <p:nvSpPr>
            <p:cNvPr id="27" name="Oval 26">
              <a:extLst>
                <a:ext uri="{FF2B5EF4-FFF2-40B4-BE49-F238E27FC236}">
                  <a16:creationId xmlns:a16="http://schemas.microsoft.com/office/drawing/2014/main" id="{37F3A17F-5078-CA09-1C2A-A278DF540EB2}"/>
                </a:ext>
              </a:extLst>
            </p:cNvPr>
            <p:cNvSpPr/>
            <p:nvPr userDrawn="1"/>
          </p:nvSpPr>
          <p:spPr>
            <a:xfrm>
              <a:off x="5538866" y="2076137"/>
              <a:ext cx="89941" cy="89941"/>
            </a:xfrm>
            <a:prstGeom prst="ellipse">
              <a:avLst/>
            </a:prstGeom>
            <a:grpFill/>
            <a:ln>
              <a:solidFill>
                <a:schemeClr val="bg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latin typeface="Georgia" panose="02040502050405020303" pitchFamily="18" charset="0"/>
              </a:endParaRPr>
            </a:p>
          </p:txBody>
        </p:sp>
      </p:grpSp>
      <p:sp>
        <p:nvSpPr>
          <p:cNvPr id="14" name="Footer Placeholder 3">
            <a:extLst>
              <a:ext uri="{FF2B5EF4-FFF2-40B4-BE49-F238E27FC236}">
                <a16:creationId xmlns:a16="http://schemas.microsoft.com/office/drawing/2014/main" id="{3A4E705D-525A-81AA-338A-E8C4405FA80B}"/>
              </a:ext>
            </a:extLst>
          </p:cNvPr>
          <p:cNvSpPr>
            <a:spLocks noGrp="1"/>
          </p:cNvSpPr>
          <p:nvPr>
            <p:ph type="ftr" sz="quarter" idx="11"/>
          </p:nvPr>
        </p:nvSpPr>
        <p:spPr>
          <a:xfrm rot="16200000">
            <a:off x="-2009849" y="3308393"/>
            <a:ext cx="5170509" cy="333752"/>
          </a:xfrm>
        </p:spPr>
        <p:txBody>
          <a:bodyPr/>
          <a:lstStyle>
            <a:lvl1pPr algn="ctr">
              <a:defRPr cap="all" baseline="0">
                <a:solidFill>
                  <a:schemeClr val="bg1"/>
                </a:solidFill>
                <a:latin typeface="Georgia" panose="02040502050405020303" pitchFamily="18" charset="0"/>
                <a:ea typeface="Dotum" panose="020B0600000101010101" pitchFamily="34" charset="-127"/>
                <a:cs typeface="Mangal" panose="02040503050203030202" pitchFamily="18" charset="0"/>
              </a:defRPr>
            </a:lvl1pPr>
          </a:lstStyle>
          <a:p>
            <a:r>
              <a:rPr lang="en-US" dirty="0"/>
              <a:t>Click to add Footer</a:t>
            </a:r>
          </a:p>
        </p:txBody>
      </p:sp>
      <p:sp>
        <p:nvSpPr>
          <p:cNvPr id="6" name="Text Placeholder 20">
            <a:extLst>
              <a:ext uri="{FF2B5EF4-FFF2-40B4-BE49-F238E27FC236}">
                <a16:creationId xmlns:a16="http://schemas.microsoft.com/office/drawing/2014/main" id="{EBEAF734-7706-B3C3-A222-4374E6E420F4}"/>
              </a:ext>
            </a:extLst>
          </p:cNvPr>
          <p:cNvSpPr>
            <a:spLocks noGrp="1"/>
          </p:cNvSpPr>
          <p:nvPr>
            <p:ph type="body" sz="quarter" idx="17" hasCustomPrompt="1"/>
          </p:nvPr>
        </p:nvSpPr>
        <p:spPr>
          <a:xfrm>
            <a:off x="7604041" y="900724"/>
            <a:ext cx="3439597" cy="2392155"/>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Georgia" panose="02040502050405020303" pitchFamily="18" charset="0"/>
                <a:cs typeface="Mangal" panose="02040503050203030202" pitchFamily="18" charset="0"/>
              </a:defRPr>
            </a:lvl1pPr>
            <a:lvl2pPr marL="4572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2pPr>
            <a:lvl3pPr marL="9144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3pPr>
            <a:lvl4pPr marL="13716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4pPr>
            <a:lvl5pPr marL="18288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5pPr>
          </a:lstStyle>
          <a:p>
            <a:pPr lvl="0"/>
            <a:r>
              <a:rPr lang="en-US" dirty="0"/>
              <a:t>Click to add text</a:t>
            </a:r>
          </a:p>
        </p:txBody>
      </p:sp>
      <p:sp>
        <p:nvSpPr>
          <p:cNvPr id="17" name="Text Placeholder 20">
            <a:extLst>
              <a:ext uri="{FF2B5EF4-FFF2-40B4-BE49-F238E27FC236}">
                <a16:creationId xmlns:a16="http://schemas.microsoft.com/office/drawing/2014/main" id="{BABDA1A4-3206-A325-2576-C4DB8737BB3A}"/>
              </a:ext>
            </a:extLst>
          </p:cNvPr>
          <p:cNvSpPr>
            <a:spLocks noGrp="1"/>
          </p:cNvSpPr>
          <p:nvPr>
            <p:ph type="body" sz="quarter" idx="14" hasCustomPrompt="1"/>
          </p:nvPr>
        </p:nvSpPr>
        <p:spPr>
          <a:xfrm>
            <a:off x="8075745" y="3292881"/>
            <a:ext cx="2967893" cy="2238343"/>
          </a:xfrm>
        </p:spPr>
        <p:txBody>
          <a:bodyPr lIns="0" tIns="0" rIns="0" bIns="0"/>
          <a:lstStyle>
            <a:lvl1pPr marL="285750" indent="-285750">
              <a:buClr>
                <a:schemeClr val="bg1"/>
              </a:buClr>
              <a:buFont typeface="Courier New" panose="02070309020205020404" pitchFamily="49" charset="0"/>
              <a:buChar char="o"/>
              <a:defRPr sz="1400" b="0" i="0">
                <a:solidFill>
                  <a:schemeClr val="bg1"/>
                </a:solidFill>
                <a:latin typeface="Georgia" panose="02040502050405020303" pitchFamily="18" charset="0"/>
                <a:cs typeface="Mangal" panose="02040503050203030202" pitchFamily="18" charset="0"/>
              </a:defRPr>
            </a:lvl1pPr>
            <a:lvl2pPr marL="7429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2pPr>
            <a:lvl3pPr marL="1200150" indent="-2857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3pPr>
            <a:lvl4pPr marL="15430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4pPr>
            <a:lvl5pPr marL="2000250" indent="-171450">
              <a:buClr>
                <a:schemeClr val="bg1"/>
              </a:buClr>
              <a:buFont typeface="Courier New" panose="02070309020205020404" pitchFamily="49" charset="0"/>
              <a:buChar char="o"/>
              <a:defRPr sz="1400" b="0" i="0">
                <a:solidFill>
                  <a:schemeClr val="bg1"/>
                </a:solidFill>
                <a:latin typeface="+mn-lt"/>
                <a:cs typeface="Mangal" panose="02040503050203030202" pitchFamily="18" charset="0"/>
              </a:defRPr>
            </a:lvl5pPr>
          </a:lstStyle>
          <a:p>
            <a:pPr lvl="0"/>
            <a:r>
              <a:rPr lang="en-US" dirty="0"/>
              <a:t>Click to add text</a:t>
            </a:r>
          </a:p>
        </p:txBody>
      </p:sp>
      <p:sp>
        <p:nvSpPr>
          <p:cNvPr id="13" name="Text Placeholder 20">
            <a:extLst>
              <a:ext uri="{FF2B5EF4-FFF2-40B4-BE49-F238E27FC236}">
                <a16:creationId xmlns:a16="http://schemas.microsoft.com/office/drawing/2014/main" id="{7E41109A-8BEA-FEB0-7ED8-F6C1DB5D4BFB}"/>
              </a:ext>
            </a:extLst>
          </p:cNvPr>
          <p:cNvSpPr>
            <a:spLocks noGrp="1"/>
          </p:cNvSpPr>
          <p:nvPr>
            <p:ph type="body" sz="quarter" idx="18" hasCustomPrompt="1"/>
          </p:nvPr>
        </p:nvSpPr>
        <p:spPr>
          <a:xfrm>
            <a:off x="7604041" y="5703628"/>
            <a:ext cx="3523517" cy="355422"/>
          </a:xfrm>
        </p:spPr>
        <p:txBody>
          <a:bodyPr lIns="0" tIns="0" rIns="0" bIns="0"/>
          <a:lstStyle>
            <a:lvl1pPr marL="0" indent="0">
              <a:buClr>
                <a:schemeClr val="bg1"/>
              </a:buClr>
              <a:buFont typeface="Courier New" panose="02070309020205020404" pitchFamily="49" charset="0"/>
              <a:buNone/>
              <a:defRPr sz="1400" b="0" i="0">
                <a:solidFill>
                  <a:schemeClr val="bg1"/>
                </a:solidFill>
                <a:latin typeface="+mj-lt"/>
                <a:cs typeface="Mangal" panose="02040503050203030202" pitchFamily="18" charset="0"/>
              </a:defRPr>
            </a:lvl1pPr>
            <a:lvl2pPr marL="4572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2pPr>
            <a:lvl3pPr marL="9144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3pPr>
            <a:lvl4pPr marL="13716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4pPr>
            <a:lvl5pPr marL="1828800" indent="0">
              <a:buClr>
                <a:schemeClr val="bg1"/>
              </a:buClr>
              <a:buFont typeface="Courier New" panose="02070309020205020404" pitchFamily="49" charset="0"/>
              <a:buNone/>
              <a:defRPr sz="1400" b="0" i="0">
                <a:solidFill>
                  <a:schemeClr val="bg1"/>
                </a:solidFill>
                <a:latin typeface="+mn-lt"/>
                <a:cs typeface="Mangal" panose="02040503050203030202" pitchFamily="18" charset="0"/>
              </a:defRPr>
            </a:lvl5pPr>
          </a:lstStyle>
          <a:p>
            <a:pPr lvl="0"/>
            <a:r>
              <a:rPr lang="en-US" dirty="0"/>
              <a:t>Click to add text</a:t>
            </a:r>
          </a:p>
        </p:txBody>
      </p:sp>
      <p:sp>
        <p:nvSpPr>
          <p:cNvPr id="8" name="Slide Number Placeholder 4">
            <a:extLst>
              <a:ext uri="{FF2B5EF4-FFF2-40B4-BE49-F238E27FC236}">
                <a16:creationId xmlns:a16="http://schemas.microsoft.com/office/drawing/2014/main" id="{A1792EFA-4352-DAB4-158E-53F26C8A0C65}"/>
              </a:ext>
            </a:extLst>
          </p:cNvPr>
          <p:cNvSpPr>
            <a:spLocks noGrp="1"/>
          </p:cNvSpPr>
          <p:nvPr>
            <p:ph type="sldNum" sz="quarter" idx="12"/>
          </p:nvPr>
        </p:nvSpPr>
        <p:spPr>
          <a:xfrm>
            <a:off x="11298350" y="6243403"/>
            <a:ext cx="720499" cy="279400"/>
          </a:xfrm>
        </p:spPr>
        <p:txBody>
          <a:bodyPr/>
          <a:lstStyle>
            <a:lvl1pPr algn="ctr">
              <a:defRPr sz="2800" b="1" i="1">
                <a:solidFill>
                  <a:schemeClr val="bg1"/>
                </a:solidFill>
                <a:latin typeface="+mj-lt"/>
                <a:ea typeface="MS PMincho" panose="02020600040205080304" pitchFamily="18" charset="-128"/>
                <a:cs typeface="Mangal" panose="02040503050203030202"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37979534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97865" y="2565736"/>
            <a:ext cx="9601196" cy="3318936"/>
          </a:xfrm>
          <a:prstGeom prst="rect">
            <a:avLst/>
          </a:prstGeom>
        </p:spPr>
        <p:txBody>
          <a:bodyPr vert="horz" lIns="91440" tIns="45720" rIns="91440" bIns="45720" rtlCol="0" anchor="t">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bg1"/>
                </a:solidFill>
                <a:effectLst/>
                <a:latin typeface="Georgia" panose="02040502050405020303" pitchFamily="18" charset="0"/>
              </a:defRPr>
            </a:lvl1pPr>
          </a:lstStyle>
          <a:p>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bg1"/>
                </a:solidFill>
                <a:effectLst/>
                <a:latin typeface="Georgia" panose="02040502050405020303" pitchFamily="18" charset="0"/>
              </a:defRPr>
            </a:lvl1pPr>
          </a:lstStyle>
          <a:p>
            <a:r>
              <a:rPr lang="en-US" dirty="0"/>
              <a:t>DIGITAL TIME CAPSULE</a:t>
            </a:r>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bg1"/>
                </a:solidFill>
                <a:effectLst/>
                <a:latin typeface="Georgia" panose="02040502050405020303" pitchFamily="18" charset="0"/>
              </a:defRPr>
            </a:lvl1pPr>
          </a:lstStyle>
          <a:p>
            <a:fld id="{330EA680-D336-4FF7-8B7A-9848BB0A1C32}" type="slidenum">
              <a:rPr lang="en-US" smtClean="0"/>
              <a:pPr/>
              <a:t>‹#›</a:t>
            </a:fld>
            <a:endParaRPr lang="en-US" dirty="0"/>
          </a:p>
        </p:txBody>
      </p:sp>
    </p:spTree>
    <p:extLst>
      <p:ext uri="{BB962C8B-B14F-4D97-AF65-F5344CB8AC3E}">
        <p14:creationId xmlns:p14="http://schemas.microsoft.com/office/powerpoint/2010/main" val="543425805"/>
      </p:ext>
    </p:extLst>
  </p:cSld>
  <p:clrMap bg1="lt1" tx1="dk1" bg2="lt2" tx2="dk2" accent1="accent1" accent2="accent2" accent3="accent3" accent4="accent4" accent5="accent5" accent6="accent6" hlink="hlink" folHlink="folHlink"/>
  <p:sldLayoutIdLst>
    <p:sldLayoutId id="2147484208" r:id="rId1"/>
    <p:sldLayoutId id="2147484209" r:id="rId2"/>
    <p:sldLayoutId id="2147484210" r:id="rId3"/>
    <p:sldLayoutId id="2147484211" r:id="rId4"/>
    <p:sldLayoutId id="2147484212" r:id="rId5"/>
    <p:sldLayoutId id="2147484200" r:id="rId6"/>
    <p:sldLayoutId id="2147484213" r:id="rId7"/>
    <p:sldLayoutId id="2147484214" r:id="rId8"/>
    <p:sldLayoutId id="2147484215" r:id="rId9"/>
    <p:sldLayoutId id="2147484216" r:id="rId10"/>
    <p:sldLayoutId id="2147484217" r:id="rId11"/>
  </p:sldLayoutIdLst>
  <p:hf hdr="0" dt="0"/>
  <p:txStyles>
    <p:titleStyle>
      <a:lvl1pPr algn="ctr" defTabSz="457200" rtl="0" eaLnBrk="1" latinLnBrk="0" hangingPunct="1">
        <a:spcBef>
          <a:spcPct val="0"/>
        </a:spcBef>
        <a:buNone/>
        <a:defRPr sz="4400" kern="1200" cap="all" baseline="0">
          <a:ln w="3175" cmpd="sng">
            <a:noFill/>
          </a:ln>
          <a:solidFill>
            <a:schemeClr val="bg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bg1"/>
          </a:solidFill>
          <a:effectLst/>
          <a:latin typeface="Georgia" panose="02040502050405020303" pitchFamily="18" charset="0"/>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1600" kern="1200" cap="none">
          <a:solidFill>
            <a:schemeClr val="bg1"/>
          </a:solidFill>
          <a:effectLst/>
          <a:latin typeface="Georgia" panose="02040502050405020303" pitchFamily="18" charset="0"/>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400" kern="1200" cap="none">
          <a:solidFill>
            <a:schemeClr val="bg1"/>
          </a:solidFill>
          <a:effectLst/>
          <a:latin typeface="Georgia" panose="02040502050405020303" pitchFamily="18" charset="0"/>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200" kern="1200" cap="none">
          <a:solidFill>
            <a:schemeClr val="bg1"/>
          </a:solidFill>
          <a:effectLst/>
          <a:latin typeface="Georgia" panose="02040502050405020303" pitchFamily="18" charset="0"/>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100" kern="1200" cap="none">
          <a:solidFill>
            <a:schemeClr val="bg1"/>
          </a:solidFill>
          <a:effectLst/>
          <a:latin typeface="Georgia" panose="02040502050405020303" pitchFamily="18" charset="0"/>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8" Type="http://schemas.openxmlformats.org/officeDocument/2006/relationships/hyperlink" Target="https://ai.google/social-good/" TargetMode="External"/><Relationship Id="rId3" Type="http://schemas.openxmlformats.org/officeDocument/2006/relationships/hyperlink" Target="https://www.microsoft.com/en-us/ai/responsible-ai?activetab=pivot1%3aprimaryr6" TargetMode="External"/><Relationship Id="rId7" Type="http://schemas.openxmlformats.org/officeDocument/2006/relationships/hyperlink" Target="https://www.ibm.com/topics/explainable-ai" TargetMode="External"/><Relationship Id="rId12" Type="http://schemas.openxmlformats.org/officeDocument/2006/relationships/hyperlink" Target="https://www.governance.ai/" TargetMode="External"/><Relationship Id="rId2" Type="http://schemas.openxmlformats.org/officeDocument/2006/relationships/hyperlink" Target="https://scet.berkeley.edu/ethical-ai/" TargetMode="External"/><Relationship Id="rId1" Type="http://schemas.openxmlformats.org/officeDocument/2006/relationships/slideLayout" Target="../slideLayouts/slideLayout11.xml"/><Relationship Id="rId6" Type="http://schemas.openxmlformats.org/officeDocument/2006/relationships/hyperlink" Target="https://cloud.google.com/explainable-ai#:~:text=Explainable%20AI%20is%20a%20set,others%20understand%20your%20models%27%20behavior." TargetMode="External"/><Relationship Id="rId11" Type="http://schemas.openxmlformats.org/officeDocument/2006/relationships/hyperlink" Target="https://committees.parliament.uk/work/6986/governance-of-artificial-intelligence-ai/" TargetMode="External"/><Relationship Id="rId5" Type="http://schemas.openxmlformats.org/officeDocument/2006/relationships/hyperlink" Target="https://research.ibm.com/topics/trustworthy-ai" TargetMode="External"/><Relationship Id="rId10" Type="http://schemas.openxmlformats.org/officeDocument/2006/relationships/hyperlink" Target="https://link.springer.com/article/10.1007/s10676-020-09556-w" TargetMode="External"/><Relationship Id="rId4" Type="http://schemas.openxmlformats.org/officeDocument/2006/relationships/hyperlink" Target="https://cloud.google.com/responsible-ai" TargetMode="External"/><Relationship Id="rId9" Type="http://schemas.openxmlformats.org/officeDocument/2006/relationships/hyperlink" Target="https://www.peatworks.org/ai-disability-inclusion-toolkit/equitable-ai-in-the-workplac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22FC7B-7008-CF79-CA61-501AE40EF6C4}"/>
              </a:ext>
            </a:extLst>
          </p:cNvPr>
          <p:cNvSpPr>
            <a:spLocks noGrp="1"/>
          </p:cNvSpPr>
          <p:nvPr>
            <p:ph type="title"/>
          </p:nvPr>
        </p:nvSpPr>
        <p:spPr>
          <a:xfrm>
            <a:off x="3786815" y="2455696"/>
            <a:ext cx="4618370" cy="1946607"/>
          </a:xfrm>
        </p:spPr>
        <p:txBody>
          <a:bodyPr/>
          <a:lstStyle/>
          <a:p>
            <a:pPr algn="ctr">
              <a:lnSpc>
                <a:spcPct val="100000"/>
              </a:lnSpc>
            </a:pPr>
            <a:r>
              <a:rPr lang="en-US" sz="5400" dirty="0"/>
              <a:t>AI Ethics &amp; Safety</a:t>
            </a:r>
          </a:p>
        </p:txBody>
      </p:sp>
      <p:sp>
        <p:nvSpPr>
          <p:cNvPr id="4" name="Text Placeholder 3">
            <a:extLst>
              <a:ext uri="{FF2B5EF4-FFF2-40B4-BE49-F238E27FC236}">
                <a16:creationId xmlns:a16="http://schemas.microsoft.com/office/drawing/2014/main" id="{124C9233-DE4C-C574-F235-B08205E3D8A8}"/>
              </a:ext>
            </a:extLst>
          </p:cNvPr>
          <p:cNvSpPr>
            <a:spLocks noGrp="1"/>
          </p:cNvSpPr>
          <p:nvPr>
            <p:ph type="body" sz="quarter" idx="16"/>
          </p:nvPr>
        </p:nvSpPr>
        <p:spPr/>
        <p:txBody>
          <a:bodyPr/>
          <a:lstStyle/>
          <a:p>
            <a:r>
              <a:rPr lang="en-US" dirty="0"/>
              <a:t>Nuffield Summer supervision project 2024</a:t>
            </a:r>
          </a:p>
        </p:txBody>
      </p:sp>
    </p:spTree>
    <p:extLst>
      <p:ext uri="{BB962C8B-B14F-4D97-AF65-F5344CB8AC3E}">
        <p14:creationId xmlns:p14="http://schemas.microsoft.com/office/powerpoint/2010/main" val="26633995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10</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Scope</a:t>
            </a:r>
            <a:endParaRPr lang="en-US" sz="4000" dirty="0">
              <a:latin typeface="Georgia" panose="02040502050405020303" pitchFamily="18" charset="0"/>
            </a:endParaRPr>
          </a:p>
        </p:txBody>
      </p:sp>
      <p:sp>
        <p:nvSpPr>
          <p:cNvPr id="8" name="Text Placeholder 21">
            <a:extLst>
              <a:ext uri="{FF2B5EF4-FFF2-40B4-BE49-F238E27FC236}">
                <a16:creationId xmlns:a16="http://schemas.microsoft.com/office/drawing/2014/main" id="{0A967F9D-EE2E-062D-D29F-603F5C5F3461}"/>
              </a:ext>
            </a:extLst>
          </p:cNvPr>
          <p:cNvSpPr txBox="1">
            <a:spLocks/>
          </p:cNvSpPr>
          <p:nvPr/>
        </p:nvSpPr>
        <p:spPr>
          <a:xfrm>
            <a:off x="2964900" y="1348429"/>
            <a:ext cx="6262200" cy="41611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Sometimes fairness means that we reconsider the </a:t>
            </a:r>
            <a:r>
              <a:rPr lang="en-GB" sz="1600" b="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objective function </a:t>
            </a:r>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not the data or the algorithm. </a:t>
            </a:r>
          </a:p>
          <a:p>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An example is in making a job hiring decision; should the objective function be (1) to hire the best qualified candidates or (2) to hire the candidates with the best ability to learn? </a:t>
            </a:r>
          </a:p>
          <a:p>
            <a:pPr marL="0" indent="0">
              <a:buNone/>
            </a:pPr>
            <a:r>
              <a:rPr lang="en-GB" sz="1600" u="sng"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Ensuring Fairness</a:t>
            </a:r>
          </a:p>
          <a:p>
            <a:pPr marL="0" indent="0">
              <a:buNone/>
            </a:pPr>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Steps to ensuring fairness include: </a:t>
            </a:r>
          </a:p>
          <a:p>
            <a:pPr lvl="1"/>
            <a:r>
              <a:rPr lang="en-GB" sz="1200" b="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Communication </a:t>
            </a:r>
            <a:r>
              <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between software engineers, social scientists, and members of society to understand the issues and perspectives and consider fairness from the start. </a:t>
            </a:r>
          </a:p>
          <a:p>
            <a:pPr lvl="1"/>
            <a:r>
              <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Optimise for an objective function that incorporates / considers fairness. </a:t>
            </a:r>
          </a:p>
          <a:p>
            <a:pPr lvl="1"/>
            <a:r>
              <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Include system tests that reflect the experience of minority users. </a:t>
            </a:r>
          </a:p>
          <a:p>
            <a:pPr lvl="1"/>
            <a:r>
              <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Design goals for ensuring annotation accuracy. </a:t>
            </a:r>
          </a:p>
          <a:p>
            <a:pPr marL="0" indent="0">
              <a:buNone/>
            </a:pPr>
            <a:endPar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endParaRPr>
          </a:p>
          <a:p>
            <a:pPr marL="0" indent="0">
              <a:buNone/>
            </a:pPr>
            <a:endPar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1369187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11</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Scope</a:t>
            </a:r>
            <a:endParaRPr lang="en-US" sz="4000" dirty="0">
              <a:latin typeface="Georgia" panose="02040502050405020303" pitchFamily="18" charset="0"/>
            </a:endParaRPr>
          </a:p>
        </p:txBody>
      </p:sp>
      <p:sp>
        <p:nvSpPr>
          <p:cNvPr id="8" name="Text Placeholder 21">
            <a:extLst>
              <a:ext uri="{FF2B5EF4-FFF2-40B4-BE49-F238E27FC236}">
                <a16:creationId xmlns:a16="http://schemas.microsoft.com/office/drawing/2014/main" id="{0A967F9D-EE2E-062D-D29F-603F5C5F3461}"/>
              </a:ext>
            </a:extLst>
          </p:cNvPr>
          <p:cNvSpPr txBox="1">
            <a:spLocks/>
          </p:cNvSpPr>
          <p:nvPr/>
        </p:nvSpPr>
        <p:spPr>
          <a:xfrm>
            <a:off x="2964900" y="1348429"/>
            <a:ext cx="6262200" cy="41611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000" u="sng"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Trust, Transparency, and Explainability</a:t>
            </a:r>
          </a:p>
          <a:p>
            <a:r>
              <a:rPr lang="en-GB" sz="1600" b="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Trust </a:t>
            </a:r>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is about the assurance that AI systems are accurate, fair, safe, and secure. </a:t>
            </a:r>
          </a:p>
          <a:p>
            <a:r>
              <a:rPr lang="en-GB" sz="1600" b="1" kern="100" dirty="0">
                <a:solidFill>
                  <a:schemeClr val="bg1"/>
                </a:solidFill>
                <a:latin typeface="Georgia" panose="02040502050405020303" pitchFamily="18" charset="0"/>
                <a:ea typeface="+mn-ea"/>
                <a:cs typeface="Times New Roman" panose="02020603050405020304" pitchFamily="18" charset="0"/>
              </a:rPr>
              <a:t>Transpa</a:t>
            </a:r>
            <a:r>
              <a:rPr lang="en-GB" sz="1600" b="1" kern="100" dirty="0">
                <a:solidFill>
                  <a:schemeClr val="bg1"/>
                </a:solidFill>
                <a:latin typeface="Georgia" panose="02040502050405020303" pitchFamily="18" charset="0"/>
                <a:cs typeface="Times New Roman" panose="02020603050405020304" pitchFamily="18" charset="0"/>
              </a:rPr>
              <a:t>rency </a:t>
            </a:r>
            <a:r>
              <a:rPr lang="en-GB" sz="1600" kern="100" dirty="0">
                <a:solidFill>
                  <a:schemeClr val="bg1"/>
                </a:solidFill>
                <a:latin typeface="Georgia" panose="02040502050405020303" pitchFamily="18" charset="0"/>
                <a:cs typeface="Times New Roman" panose="02020603050405020304" pitchFamily="18" charset="0"/>
              </a:rPr>
              <a:t>is the knowledge that a system is not working against a user; whether due to intentional malice, an unintentional bug, or pervasive societal bias that is recapitulated by the system in question. </a:t>
            </a:r>
          </a:p>
          <a:p>
            <a:r>
              <a:rPr kumimoji="0" lang="en-GB" sz="1600" b="1" u="none" strike="noStrike" kern="100" cap="none" spc="0" normalizeH="0" baseline="0" noProof="0" dirty="0">
                <a:ln>
                  <a:noFill/>
                </a:ln>
                <a:solidFill>
                  <a:schemeClr val="bg1"/>
                </a:solidFill>
                <a:effectLst/>
                <a:uLnTx/>
                <a:uFillTx/>
                <a:latin typeface="Georgia" panose="02040502050405020303" pitchFamily="18" charset="0"/>
                <a:ea typeface="+mn-ea"/>
                <a:cs typeface="Times New Roman" panose="02020603050405020304" pitchFamily="18" charset="0"/>
              </a:rPr>
              <a:t>Explainability </a:t>
            </a:r>
            <a:r>
              <a:rPr kumimoji="0" lang="en-GB" sz="1600" u="none" strike="noStrike" kern="100" cap="none" spc="0" normalizeH="0" baseline="0" noProof="0" dirty="0">
                <a:ln>
                  <a:noFill/>
                </a:ln>
                <a:solidFill>
                  <a:schemeClr val="bg1"/>
                </a:solidFill>
                <a:effectLst/>
                <a:uLnTx/>
                <a:uFillTx/>
                <a:latin typeface="Georgia" panose="02040502050405020303" pitchFamily="18" charset="0"/>
                <a:ea typeface="+mn-ea"/>
                <a:cs typeface="Times New Roman" panose="02020603050405020304" pitchFamily="18" charset="0"/>
              </a:rPr>
              <a:t>helps to explain transparency</a:t>
            </a:r>
            <a:r>
              <a:rPr lang="en-GB" sz="1600" kern="100" dirty="0">
                <a:solidFill>
                  <a:schemeClr val="bg1"/>
                </a:solidFill>
                <a:latin typeface="Georgia" panose="02040502050405020303" pitchFamily="18" charset="0"/>
                <a:cs typeface="Times New Roman" panose="02020603050405020304" pitchFamily="18" charset="0"/>
              </a:rPr>
              <a:t>; AI Systems that can explain themselves are known as </a:t>
            </a:r>
            <a:r>
              <a:rPr lang="en-GB" sz="1600" i="1" kern="100" dirty="0">
                <a:solidFill>
                  <a:schemeClr val="bg1"/>
                </a:solidFill>
                <a:latin typeface="Georgia" panose="02040502050405020303" pitchFamily="18" charset="0"/>
                <a:cs typeface="Times New Roman" panose="02020603050405020304" pitchFamily="18" charset="0"/>
              </a:rPr>
              <a:t>Explainable AI </a:t>
            </a:r>
            <a:r>
              <a:rPr lang="en-GB" sz="1600" kern="100" dirty="0">
                <a:solidFill>
                  <a:schemeClr val="bg1"/>
                </a:solidFill>
                <a:latin typeface="Georgia" panose="02040502050405020303" pitchFamily="18" charset="0"/>
                <a:cs typeface="Times New Roman" panose="02020603050405020304" pitchFamily="18" charset="0"/>
              </a:rPr>
              <a:t>(XAI). </a:t>
            </a:r>
            <a:endParaRPr kumimoji="0" lang="en-GB" sz="900" b="1" u="none" strike="noStrike" kern="1200" cap="none" spc="0" normalizeH="0" baseline="0" noProof="0" dirty="0">
              <a:ln>
                <a:noFill/>
              </a:ln>
              <a:solidFill>
                <a:srgbClr val="FFFFFF"/>
              </a:solidFill>
              <a:effectLst/>
              <a:uLnTx/>
              <a:uFillTx/>
              <a:latin typeface="Georgia" panose="02040502050405020303" pitchFamily="18" charset="0"/>
              <a:ea typeface="+mn-ea"/>
              <a:cs typeface="+mn-cs"/>
            </a:endParaRPr>
          </a:p>
        </p:txBody>
      </p:sp>
    </p:spTree>
    <p:extLst>
      <p:ext uri="{BB962C8B-B14F-4D97-AF65-F5344CB8AC3E}">
        <p14:creationId xmlns:p14="http://schemas.microsoft.com/office/powerpoint/2010/main" val="326807871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12</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Scope</a:t>
            </a:r>
            <a:endParaRPr lang="en-US" sz="4000" dirty="0">
              <a:latin typeface="Georgia" panose="02040502050405020303" pitchFamily="18" charset="0"/>
            </a:endParaRPr>
          </a:p>
        </p:txBody>
      </p:sp>
      <p:sp>
        <p:nvSpPr>
          <p:cNvPr id="8" name="Text Placeholder 21">
            <a:extLst>
              <a:ext uri="{FF2B5EF4-FFF2-40B4-BE49-F238E27FC236}">
                <a16:creationId xmlns:a16="http://schemas.microsoft.com/office/drawing/2014/main" id="{0A967F9D-EE2E-062D-D29F-603F5C5F3461}"/>
              </a:ext>
            </a:extLst>
          </p:cNvPr>
          <p:cNvSpPr txBox="1">
            <a:spLocks/>
          </p:cNvSpPr>
          <p:nvPr/>
        </p:nvSpPr>
        <p:spPr>
          <a:xfrm>
            <a:off x="2964900" y="1348429"/>
            <a:ext cx="6262200" cy="41611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000" u="sng"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Surveillance, Security, and Privacy</a:t>
            </a:r>
          </a:p>
          <a:p>
            <a:r>
              <a:rPr lang="en-GB" sz="1600" b="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Surveillance </a:t>
            </a:r>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is the monitoring of people; typically, via the subject's voice, face, or gait (movement of limbs). </a:t>
            </a:r>
            <a:r>
              <a:rPr lang="en-GB" sz="1600" kern="100" dirty="0">
                <a:solidFill>
                  <a:schemeClr val="bg1"/>
                </a:solidFill>
                <a:latin typeface="Georgia" panose="02040502050405020303" pitchFamily="18" charset="0"/>
                <a:ea typeface="+mn-ea"/>
                <a:cs typeface="Times New Roman" panose="02020603050405020304" pitchFamily="18" charset="0"/>
              </a:rPr>
              <a:t>AI Engine</a:t>
            </a:r>
            <a:r>
              <a:rPr lang="en-GB" sz="1600" kern="100" dirty="0">
                <a:solidFill>
                  <a:schemeClr val="bg1"/>
                </a:solidFill>
                <a:latin typeface="Georgia" panose="02040502050405020303" pitchFamily="18" charset="0"/>
                <a:cs typeface="Times New Roman" panose="02020603050405020304" pitchFamily="18" charset="0"/>
              </a:rPr>
              <a:t>ers should be clear on what uses of surveillance are compatible with human rights and refuse to work on applications that are incompatible. </a:t>
            </a:r>
          </a:p>
          <a:p>
            <a:r>
              <a:rPr lang="en-GB" sz="1600" b="1" kern="100" dirty="0">
                <a:solidFill>
                  <a:schemeClr val="bg1"/>
                </a:solidFill>
                <a:latin typeface="Georgia" panose="02040502050405020303" pitchFamily="18" charset="0"/>
                <a:cs typeface="Times New Roman" panose="02020603050405020304" pitchFamily="18" charset="0"/>
              </a:rPr>
              <a:t>Security </a:t>
            </a:r>
            <a:r>
              <a:rPr lang="en-GB" sz="1600" kern="100" dirty="0">
                <a:solidFill>
                  <a:schemeClr val="bg1"/>
                </a:solidFill>
                <a:latin typeface="Georgia" panose="02040502050405020303" pitchFamily="18" charset="0"/>
                <a:cs typeface="Times New Roman" panose="02020603050405020304" pitchFamily="18" charset="0"/>
              </a:rPr>
              <a:t>is how safe the system regarding outside attack, as well as how safe the system is regarding its potential to attack. </a:t>
            </a:r>
            <a:endParaRPr lang="en-GB" sz="900" dirty="0">
              <a:solidFill>
                <a:srgbClr val="FFFFFF"/>
              </a:solidFill>
              <a:latin typeface="Georgia" panose="02040502050405020303" pitchFamily="18" charset="0"/>
            </a:endParaRPr>
          </a:p>
          <a:p>
            <a:r>
              <a:rPr lang="en-GB" sz="1600" b="1" kern="100" dirty="0">
                <a:solidFill>
                  <a:schemeClr val="bg1"/>
                </a:solidFill>
                <a:latin typeface="Georgia" panose="02040502050405020303" pitchFamily="18" charset="0"/>
                <a:cs typeface="Times New Roman" panose="02020603050405020304" pitchFamily="18" charset="0"/>
              </a:rPr>
              <a:t>Privacy </a:t>
            </a:r>
            <a:r>
              <a:rPr lang="en-GB" sz="1600" kern="100" dirty="0">
                <a:solidFill>
                  <a:schemeClr val="bg1"/>
                </a:solidFill>
                <a:latin typeface="Georgia" panose="02040502050405020303" pitchFamily="18" charset="0"/>
                <a:cs typeface="Times New Roman" panose="02020603050405020304" pitchFamily="18" charset="0"/>
              </a:rPr>
              <a:t>refers to how much information a user is entitled to keep to themselves; typically, in reference to their data. </a:t>
            </a:r>
            <a:endParaRPr lang="en-GB" sz="1600" b="1" kern="100" dirty="0">
              <a:solidFill>
                <a:schemeClr val="bg1"/>
              </a:solidFill>
              <a:latin typeface="Georgia" panose="02040502050405020303" pitchFamily="18" charset="0"/>
              <a:cs typeface="Times New Roman" panose="02020603050405020304" pitchFamily="18" charset="0"/>
            </a:endParaRPr>
          </a:p>
        </p:txBody>
      </p:sp>
    </p:spTree>
    <p:extLst>
      <p:ext uri="{BB962C8B-B14F-4D97-AF65-F5344CB8AC3E}">
        <p14:creationId xmlns:p14="http://schemas.microsoft.com/office/powerpoint/2010/main" val="188533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38FABD-8CE8-637A-433E-807CDAF0BAE4}"/>
              </a:ext>
            </a:extLst>
          </p:cNvPr>
          <p:cNvSpPr>
            <a:spLocks noGrp="1"/>
          </p:cNvSpPr>
          <p:nvPr>
            <p:ph type="title"/>
          </p:nvPr>
        </p:nvSpPr>
        <p:spPr>
          <a:xfrm>
            <a:off x="1064440" y="1352393"/>
            <a:ext cx="7294251" cy="599499"/>
          </a:xfrm>
        </p:spPr>
        <p:txBody>
          <a:bodyPr/>
          <a:lstStyle/>
          <a:p>
            <a:r>
              <a:rPr lang="en-GB" cap="none" dirty="0">
                <a:latin typeface="Georgia" panose="02040502050405020303" pitchFamily="18" charset="0"/>
              </a:rPr>
              <a:t>3. Projects</a:t>
            </a:r>
          </a:p>
        </p:txBody>
      </p:sp>
      <p:sp>
        <p:nvSpPr>
          <p:cNvPr id="6" name="Slide Number Placeholder 5">
            <a:extLst>
              <a:ext uri="{FF2B5EF4-FFF2-40B4-BE49-F238E27FC236}">
                <a16:creationId xmlns:a16="http://schemas.microsoft.com/office/drawing/2014/main" id="{2B4DCCDF-D41E-7538-EF5C-A90D3055CFED}"/>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13</a:t>
            </a:fld>
            <a:endParaRPr lang="en-US" b="0" dirty="0">
              <a:latin typeface="Palatino Linotype" panose="02040502050505030304" pitchFamily="18" charset="0"/>
            </a:endParaRPr>
          </a:p>
        </p:txBody>
      </p:sp>
      <p:pic>
        <p:nvPicPr>
          <p:cNvPr id="12" name="Picture Placeholder 11" descr="A computer screen with colorful text&#10;&#10;Description automatically generated">
            <a:extLst>
              <a:ext uri="{FF2B5EF4-FFF2-40B4-BE49-F238E27FC236}">
                <a16:creationId xmlns:a16="http://schemas.microsoft.com/office/drawing/2014/main" id="{29278DA3-1E16-5411-2586-B715E561D313}"/>
              </a:ext>
            </a:extLst>
          </p:cNvPr>
          <p:cNvPicPr>
            <a:picLocks noGrp="1" noChangeAspect="1"/>
          </p:cNvPicPr>
          <p:nvPr>
            <p:ph type="pic" sz="quarter" idx="16"/>
          </p:nvPr>
        </p:nvPicPr>
        <p:blipFill>
          <a:blip r:embed="rId2"/>
          <a:srcRect l="14745" r="14745"/>
          <a:stretch>
            <a:fillRect/>
          </a:stretch>
        </p:blipFill>
        <p:spPr/>
      </p:pic>
    </p:spTree>
    <p:extLst>
      <p:ext uri="{BB962C8B-B14F-4D97-AF65-F5344CB8AC3E}">
        <p14:creationId xmlns:p14="http://schemas.microsoft.com/office/powerpoint/2010/main" val="24681199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14</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Projects</a:t>
            </a:r>
            <a:endParaRPr lang="en-US" sz="4000" dirty="0">
              <a:latin typeface="Georgia" panose="02040502050405020303" pitchFamily="18" charset="0"/>
            </a:endParaRPr>
          </a:p>
        </p:txBody>
      </p:sp>
      <p:sp>
        <p:nvSpPr>
          <p:cNvPr id="8" name="Text Placeholder 21">
            <a:extLst>
              <a:ext uri="{FF2B5EF4-FFF2-40B4-BE49-F238E27FC236}">
                <a16:creationId xmlns:a16="http://schemas.microsoft.com/office/drawing/2014/main" id="{0A967F9D-EE2E-062D-D29F-603F5C5F3461}"/>
              </a:ext>
            </a:extLst>
          </p:cNvPr>
          <p:cNvSpPr txBox="1">
            <a:spLocks/>
          </p:cNvSpPr>
          <p:nvPr/>
        </p:nvSpPr>
        <p:spPr>
          <a:xfrm>
            <a:off x="2964900" y="1348429"/>
            <a:ext cx="6262200" cy="41611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During your projects, it is essential to not only proceed from an appropriate ethical position, but to likewise detail your ethical positions within your report. </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By ‘ethical position’, we mean the considerations you make in order to maintain a project that adheres to the criteria outlined in this presentation. </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Working with </a:t>
            </a:r>
            <a:r>
              <a:rPr lang="en-GB" sz="1800" i="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Emotional Recognition </a:t>
            </a:r>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means (usually) working with images of human faces; we have provided an appropriately licensed dataset for you to undertake your project with, but should you want to use an alternative dataset, you must consider the ethical issues surrounding this choice. </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Similarly, principles of bias, fairness, security, and privacy will be essential to your work. </a:t>
            </a:r>
          </a:p>
        </p:txBody>
      </p:sp>
    </p:spTree>
    <p:extLst>
      <p:ext uri="{BB962C8B-B14F-4D97-AF65-F5344CB8AC3E}">
        <p14:creationId xmlns:p14="http://schemas.microsoft.com/office/powerpoint/2010/main" val="26786213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15</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Questions for Consideration</a:t>
            </a:r>
            <a:endParaRPr lang="en-US" sz="4000" dirty="0">
              <a:latin typeface="Georgia" panose="02040502050405020303" pitchFamily="18" charset="0"/>
            </a:endParaRPr>
          </a:p>
        </p:txBody>
      </p:sp>
      <p:sp>
        <p:nvSpPr>
          <p:cNvPr id="8" name="Text Placeholder 21">
            <a:extLst>
              <a:ext uri="{FF2B5EF4-FFF2-40B4-BE49-F238E27FC236}">
                <a16:creationId xmlns:a16="http://schemas.microsoft.com/office/drawing/2014/main" id="{0A967F9D-EE2E-062D-D29F-603F5C5F3461}"/>
              </a:ext>
            </a:extLst>
          </p:cNvPr>
          <p:cNvSpPr txBox="1">
            <a:spLocks/>
          </p:cNvSpPr>
          <p:nvPr/>
        </p:nvSpPr>
        <p:spPr>
          <a:xfrm>
            <a:off x="2964900" y="1348429"/>
            <a:ext cx="6262200" cy="41611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What ethical implications can you think of regarding emotional recognition? </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How do you think you should align yourself ethically from the onset of your project? </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How do you think ethics should be incorporated into your report? (prior to undertaken research? Following the obtaining of results? Both?)</a:t>
            </a:r>
          </a:p>
        </p:txBody>
      </p:sp>
    </p:spTree>
    <p:extLst>
      <p:ext uri="{BB962C8B-B14F-4D97-AF65-F5344CB8AC3E}">
        <p14:creationId xmlns:p14="http://schemas.microsoft.com/office/powerpoint/2010/main" val="1987766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5186D7F2-B9AF-D5BE-B211-F10639D9B6E5}"/>
              </a:ext>
            </a:extLst>
          </p:cNvPr>
          <p:cNvSpPr>
            <a:spLocks noGrp="1"/>
          </p:cNvSpPr>
          <p:nvPr>
            <p:ph type="title"/>
          </p:nvPr>
        </p:nvSpPr>
        <p:spPr>
          <a:xfrm>
            <a:off x="6484604" y="890014"/>
            <a:ext cx="2413211" cy="912408"/>
          </a:xfrm>
        </p:spPr>
        <p:txBody>
          <a:bodyPr/>
          <a:lstStyle/>
          <a:p>
            <a:r>
              <a:rPr lang="en-GB" sz="4400" cap="none" dirty="0">
                <a:latin typeface="Georgia" panose="02040502050405020303" pitchFamily="18" charset="0"/>
              </a:rPr>
              <a:t>Contents</a:t>
            </a:r>
          </a:p>
        </p:txBody>
      </p:sp>
      <p:sp>
        <p:nvSpPr>
          <p:cNvPr id="12" name="Text Placeholder 11">
            <a:extLst>
              <a:ext uri="{FF2B5EF4-FFF2-40B4-BE49-F238E27FC236}">
                <a16:creationId xmlns:a16="http://schemas.microsoft.com/office/drawing/2014/main" id="{88A11F71-135C-39FC-DDE0-CA8EDEC78A5D}"/>
              </a:ext>
            </a:extLst>
          </p:cNvPr>
          <p:cNvSpPr>
            <a:spLocks noGrp="1"/>
          </p:cNvSpPr>
          <p:nvPr>
            <p:ph type="body" sz="quarter" idx="14"/>
          </p:nvPr>
        </p:nvSpPr>
        <p:spPr>
          <a:xfrm>
            <a:off x="6484604" y="2113238"/>
            <a:ext cx="4486570" cy="3854748"/>
          </a:xfrm>
        </p:spPr>
        <p:txBody>
          <a:bodyPr/>
          <a:lstStyle/>
          <a:p>
            <a:pPr marL="342900" indent="-342900">
              <a:buFont typeface="+mj-lt"/>
              <a:buAutoNum type="arabicPeriod"/>
            </a:pPr>
            <a:r>
              <a:rPr lang="en-GB" sz="2000" dirty="0"/>
              <a:t>AI Ethics</a:t>
            </a:r>
          </a:p>
          <a:p>
            <a:pPr lvl="1">
              <a:buFont typeface="Arial" panose="020B0604020202020204" pitchFamily="34" charset="0"/>
              <a:buChar char="•"/>
            </a:pPr>
            <a:r>
              <a:rPr lang="en-GB" sz="2000" dirty="0">
                <a:latin typeface="Georgia" panose="02040502050405020303" pitchFamily="18" charset="0"/>
              </a:rPr>
              <a:t>Gain an understanding of AI Ethics</a:t>
            </a:r>
          </a:p>
          <a:p>
            <a:pPr marL="457200" indent="-457200">
              <a:buFont typeface="+mj-lt"/>
              <a:buAutoNum type="arabicPeriod"/>
            </a:pPr>
            <a:r>
              <a:rPr lang="en-GB" sz="2000" dirty="0"/>
              <a:t>Scope</a:t>
            </a:r>
          </a:p>
          <a:p>
            <a:pPr lvl="1">
              <a:buFont typeface="Arial" panose="020B0604020202020204" pitchFamily="34" charset="0"/>
              <a:buChar char="•"/>
            </a:pPr>
            <a:r>
              <a:rPr lang="en-GB" sz="2000" dirty="0">
                <a:latin typeface="Georgia" panose="02040502050405020303" pitchFamily="18" charset="0"/>
              </a:rPr>
              <a:t>Identify and Understand the scope of AI Ethics and the implications for society.</a:t>
            </a:r>
          </a:p>
          <a:p>
            <a:pPr marL="457200" indent="-457200">
              <a:buAutoNum type="arabicPeriod" startAt="3"/>
            </a:pPr>
            <a:r>
              <a:rPr lang="en-GB" sz="2000" dirty="0"/>
              <a:t>Projects</a:t>
            </a:r>
          </a:p>
          <a:p>
            <a:pPr lvl="1">
              <a:buFont typeface="Arial" panose="020B0604020202020204" pitchFamily="34" charset="0"/>
              <a:buChar char="•"/>
            </a:pPr>
            <a:r>
              <a:rPr lang="en-GB" sz="2000" dirty="0">
                <a:latin typeface="Georgia" panose="02040502050405020303" pitchFamily="18" charset="0"/>
              </a:rPr>
              <a:t>Understand the ethical considerations you should make during your project.   </a:t>
            </a:r>
          </a:p>
        </p:txBody>
      </p:sp>
      <p:sp>
        <p:nvSpPr>
          <p:cNvPr id="10" name="Slide Number Placeholder 9">
            <a:extLst>
              <a:ext uri="{FF2B5EF4-FFF2-40B4-BE49-F238E27FC236}">
                <a16:creationId xmlns:a16="http://schemas.microsoft.com/office/drawing/2014/main" id="{123200EA-9BDC-D090-612F-99D82901867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2</a:t>
            </a:fld>
            <a:endParaRPr lang="en-US" b="0" dirty="0">
              <a:latin typeface="Palatino Linotype" panose="02040502050505030304" pitchFamily="18" charset="0"/>
            </a:endParaRPr>
          </a:p>
        </p:txBody>
      </p:sp>
      <p:pic>
        <p:nvPicPr>
          <p:cNvPr id="7" name="Picture Placeholder 6" descr="A statue of a person holding scales and a sword&#10;&#10;Description automatically generated">
            <a:extLst>
              <a:ext uri="{FF2B5EF4-FFF2-40B4-BE49-F238E27FC236}">
                <a16:creationId xmlns:a16="http://schemas.microsoft.com/office/drawing/2014/main" id="{71F9C202-0DF7-EB58-E14B-23A07C926D1B}"/>
              </a:ext>
            </a:extLst>
          </p:cNvPr>
          <p:cNvPicPr>
            <a:picLocks noGrp="1" noChangeAspect="1"/>
          </p:cNvPicPr>
          <p:nvPr>
            <p:ph type="pic" sz="quarter" idx="16"/>
          </p:nvPr>
        </p:nvPicPr>
        <p:blipFill rotWithShape="1">
          <a:blip r:embed="rId2"/>
          <a:srcRect l="11684" t="1110" r="11979"/>
          <a:stretch/>
        </p:blipFill>
        <p:spPr>
          <a:xfrm>
            <a:off x="1220826" y="0"/>
            <a:ext cx="4785234" cy="6858000"/>
          </a:xfrm>
        </p:spPr>
      </p:pic>
    </p:spTree>
    <p:extLst>
      <p:ext uri="{BB962C8B-B14F-4D97-AF65-F5344CB8AC3E}">
        <p14:creationId xmlns:p14="http://schemas.microsoft.com/office/powerpoint/2010/main" val="6376402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38FABD-8CE8-637A-433E-807CDAF0BAE4}"/>
              </a:ext>
            </a:extLst>
          </p:cNvPr>
          <p:cNvSpPr>
            <a:spLocks noGrp="1"/>
          </p:cNvSpPr>
          <p:nvPr>
            <p:ph type="title"/>
          </p:nvPr>
        </p:nvSpPr>
        <p:spPr>
          <a:xfrm>
            <a:off x="1064440" y="1352393"/>
            <a:ext cx="7294251" cy="599499"/>
          </a:xfrm>
        </p:spPr>
        <p:txBody>
          <a:bodyPr/>
          <a:lstStyle/>
          <a:p>
            <a:r>
              <a:rPr lang="en-GB" cap="none" dirty="0">
                <a:latin typeface="Georgia" panose="02040502050405020303" pitchFamily="18" charset="0"/>
              </a:rPr>
              <a:t>1. AI Ethics</a:t>
            </a:r>
          </a:p>
        </p:txBody>
      </p:sp>
      <p:sp>
        <p:nvSpPr>
          <p:cNvPr id="6" name="Slide Number Placeholder 5">
            <a:extLst>
              <a:ext uri="{FF2B5EF4-FFF2-40B4-BE49-F238E27FC236}">
                <a16:creationId xmlns:a16="http://schemas.microsoft.com/office/drawing/2014/main" id="{2B4DCCDF-D41E-7538-EF5C-A90D3055CFED}"/>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3</a:t>
            </a:fld>
            <a:endParaRPr lang="en-US" b="0" dirty="0">
              <a:latin typeface="Palatino Linotype" panose="02040502050505030304" pitchFamily="18" charset="0"/>
            </a:endParaRPr>
          </a:p>
        </p:txBody>
      </p:sp>
      <p:pic>
        <p:nvPicPr>
          <p:cNvPr id="5" name="Picture Placeholder 4" descr="A robot hand holding a hologram of a scale&#10;&#10;Description automatically generated">
            <a:extLst>
              <a:ext uri="{FF2B5EF4-FFF2-40B4-BE49-F238E27FC236}">
                <a16:creationId xmlns:a16="http://schemas.microsoft.com/office/drawing/2014/main" id="{08246796-E018-697D-AEE3-D7EFA36C44BC}"/>
              </a:ext>
            </a:extLst>
          </p:cNvPr>
          <p:cNvPicPr>
            <a:picLocks noGrp="1" noChangeAspect="1"/>
          </p:cNvPicPr>
          <p:nvPr>
            <p:ph type="pic" sz="quarter" idx="16"/>
          </p:nvPr>
        </p:nvPicPr>
        <p:blipFill>
          <a:blip r:embed="rId2">
            <a:extLst>
              <a:ext uri="{BEBA8EAE-BF5A-486C-A8C5-ECC9F3942E4B}">
                <a14:imgProps xmlns:a14="http://schemas.microsoft.com/office/drawing/2010/main">
                  <a14:imgLayer r:embed="rId3">
                    <a14:imgEffect>
                      <a14:brightnessContrast contrast="40000"/>
                    </a14:imgEffect>
                  </a14:imgLayer>
                </a14:imgProps>
              </a:ext>
            </a:extLst>
          </a:blip>
          <a:srcRect l="8262" r="8262"/>
          <a:stretch>
            <a:fillRect/>
          </a:stretch>
        </p:blipFill>
        <p:spPr/>
      </p:pic>
    </p:spTree>
    <p:extLst>
      <p:ext uri="{BB962C8B-B14F-4D97-AF65-F5344CB8AC3E}">
        <p14:creationId xmlns:p14="http://schemas.microsoft.com/office/powerpoint/2010/main" val="1733807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4</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AI Ethics</a:t>
            </a:r>
            <a:endParaRPr lang="en-US" sz="4000" dirty="0">
              <a:latin typeface="Georgia" panose="02040502050405020303" pitchFamily="18" charset="0"/>
            </a:endParaRPr>
          </a:p>
        </p:txBody>
      </p:sp>
      <p:sp>
        <p:nvSpPr>
          <p:cNvPr id="8" name="Text Placeholder 21">
            <a:extLst>
              <a:ext uri="{FF2B5EF4-FFF2-40B4-BE49-F238E27FC236}">
                <a16:creationId xmlns:a16="http://schemas.microsoft.com/office/drawing/2014/main" id="{0A967F9D-EE2E-062D-D29F-603F5C5F3461}"/>
              </a:ext>
            </a:extLst>
          </p:cNvPr>
          <p:cNvSpPr txBox="1">
            <a:spLocks/>
          </p:cNvSpPr>
          <p:nvPr/>
        </p:nvSpPr>
        <p:spPr>
          <a:xfrm>
            <a:off x="2964900" y="1348429"/>
            <a:ext cx="6262200" cy="41611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AI Ethics is concerned with the behaviour of human developers, manufacturers, operators, and businesses in order to minimise the harms that can arise from the use of AI by society at large. </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The harms can arise from poor (unethical) design, or inappropriate application and misuse. </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The main goal of AI Ethics is to develop AI Systems that conform to agreed upon ethical standards. </a:t>
            </a:r>
          </a:p>
        </p:txBody>
      </p:sp>
    </p:spTree>
    <p:extLst>
      <p:ext uri="{BB962C8B-B14F-4D97-AF65-F5344CB8AC3E}">
        <p14:creationId xmlns:p14="http://schemas.microsoft.com/office/powerpoint/2010/main" val="1220958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5</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AI Ethics</a:t>
            </a:r>
            <a:endParaRPr lang="en-US" sz="4000" dirty="0">
              <a:latin typeface="Georgia" panose="02040502050405020303" pitchFamily="18" charset="0"/>
            </a:endParaRPr>
          </a:p>
        </p:txBody>
      </p:sp>
      <p:sp>
        <p:nvSpPr>
          <p:cNvPr id="2" name="TextBox 1">
            <a:extLst>
              <a:ext uri="{FF2B5EF4-FFF2-40B4-BE49-F238E27FC236}">
                <a16:creationId xmlns:a16="http://schemas.microsoft.com/office/drawing/2014/main" id="{2B36B87B-6C8B-E0C7-1626-8D9014548E7A}"/>
              </a:ext>
            </a:extLst>
          </p:cNvPr>
          <p:cNvSpPr txBox="1"/>
          <p:nvPr/>
        </p:nvSpPr>
        <p:spPr>
          <a:xfrm>
            <a:off x="2812483" y="964711"/>
            <a:ext cx="1259305" cy="369332"/>
          </a:xfrm>
          <a:prstGeom prst="rect">
            <a:avLst/>
          </a:prstGeom>
          <a:noFill/>
        </p:spPr>
        <p:txBody>
          <a:bodyPr wrap="square" rtlCol="0">
            <a:spAutoFit/>
          </a:bodyPr>
          <a:lstStyle/>
          <a:p>
            <a:pPr algn="ctr"/>
            <a:r>
              <a:rPr lang="en-GB" dirty="0">
                <a:solidFill>
                  <a:schemeClr val="bg1"/>
                </a:solidFill>
                <a:latin typeface="Georgia" panose="02040502050405020303" pitchFamily="18" charset="0"/>
              </a:rPr>
              <a:t>Ethical AI</a:t>
            </a:r>
          </a:p>
        </p:txBody>
      </p:sp>
      <p:sp>
        <p:nvSpPr>
          <p:cNvPr id="3" name="TextBox 2">
            <a:extLst>
              <a:ext uri="{FF2B5EF4-FFF2-40B4-BE49-F238E27FC236}">
                <a16:creationId xmlns:a16="http://schemas.microsoft.com/office/drawing/2014/main" id="{C019EC91-7E00-5F64-5E68-861581655658}"/>
              </a:ext>
            </a:extLst>
          </p:cNvPr>
          <p:cNvSpPr txBox="1"/>
          <p:nvPr/>
        </p:nvSpPr>
        <p:spPr>
          <a:xfrm>
            <a:off x="2556137" y="1276712"/>
            <a:ext cx="1771999" cy="877163"/>
          </a:xfrm>
          <a:prstGeom prst="rect">
            <a:avLst/>
          </a:prstGeom>
          <a:noFill/>
        </p:spPr>
        <p:txBody>
          <a:bodyPr wrap="square" rtlCol="0">
            <a:spAutoFit/>
          </a:bodyPr>
          <a:lstStyle/>
          <a:p>
            <a:pPr algn="ctr"/>
            <a:r>
              <a:rPr lang="en-GB" sz="1100" i="1" dirty="0">
                <a:solidFill>
                  <a:schemeClr val="bg1"/>
                </a:solidFill>
                <a:latin typeface="Georgia" panose="02040502050405020303" pitchFamily="18" charset="0"/>
                <a:hlinkClick r:id="rId2"/>
              </a:rPr>
              <a:t>What We Need Now: Ethical AI -  UC Berkeley Sutardja </a:t>
            </a:r>
            <a:r>
              <a:rPr lang="en-GB" sz="1100" i="1" dirty="0" err="1">
                <a:solidFill>
                  <a:schemeClr val="bg1"/>
                </a:solidFill>
                <a:latin typeface="Georgia" panose="02040502050405020303" pitchFamily="18" charset="0"/>
                <a:hlinkClick r:id="rId2"/>
              </a:rPr>
              <a:t>Center</a:t>
            </a:r>
            <a:endParaRPr lang="en-GB" sz="1100" i="1" dirty="0">
              <a:solidFill>
                <a:schemeClr val="bg1"/>
              </a:solidFill>
              <a:latin typeface="Georgia" panose="02040502050405020303" pitchFamily="18" charset="0"/>
            </a:endParaRPr>
          </a:p>
          <a:p>
            <a:endParaRPr lang="en-GB" dirty="0"/>
          </a:p>
        </p:txBody>
      </p:sp>
      <p:sp>
        <p:nvSpPr>
          <p:cNvPr id="4" name="TextBox 3">
            <a:extLst>
              <a:ext uri="{FF2B5EF4-FFF2-40B4-BE49-F238E27FC236}">
                <a16:creationId xmlns:a16="http://schemas.microsoft.com/office/drawing/2014/main" id="{48568E5F-3DA1-6038-B618-789FF922E218}"/>
              </a:ext>
            </a:extLst>
          </p:cNvPr>
          <p:cNvSpPr txBox="1"/>
          <p:nvPr/>
        </p:nvSpPr>
        <p:spPr>
          <a:xfrm>
            <a:off x="7863863" y="964711"/>
            <a:ext cx="1771999" cy="369332"/>
          </a:xfrm>
          <a:prstGeom prst="rect">
            <a:avLst/>
          </a:prstGeom>
          <a:noFill/>
        </p:spPr>
        <p:txBody>
          <a:bodyPr wrap="square" rtlCol="0">
            <a:spAutoFit/>
          </a:bodyPr>
          <a:lstStyle/>
          <a:p>
            <a:pPr algn="ctr"/>
            <a:r>
              <a:rPr lang="en-GB" dirty="0">
                <a:solidFill>
                  <a:schemeClr val="bg1"/>
                </a:solidFill>
                <a:latin typeface="Georgia" panose="02040502050405020303" pitchFamily="18" charset="0"/>
              </a:rPr>
              <a:t>Responsible AI</a:t>
            </a:r>
          </a:p>
        </p:txBody>
      </p:sp>
      <p:sp>
        <p:nvSpPr>
          <p:cNvPr id="5" name="TextBox 4">
            <a:extLst>
              <a:ext uri="{FF2B5EF4-FFF2-40B4-BE49-F238E27FC236}">
                <a16:creationId xmlns:a16="http://schemas.microsoft.com/office/drawing/2014/main" id="{FCBB4FB5-9147-BE89-5046-FD41EAE75477}"/>
              </a:ext>
            </a:extLst>
          </p:cNvPr>
          <p:cNvSpPr txBox="1"/>
          <p:nvPr/>
        </p:nvSpPr>
        <p:spPr>
          <a:xfrm>
            <a:off x="7639201" y="1276712"/>
            <a:ext cx="2221322" cy="707886"/>
          </a:xfrm>
          <a:prstGeom prst="rect">
            <a:avLst/>
          </a:prstGeom>
          <a:noFill/>
        </p:spPr>
        <p:txBody>
          <a:bodyPr wrap="square" rtlCol="0">
            <a:spAutoFit/>
          </a:bodyPr>
          <a:lstStyle/>
          <a:p>
            <a:pPr algn="ctr"/>
            <a:r>
              <a:rPr lang="en-GB" sz="1100" i="1" dirty="0">
                <a:solidFill>
                  <a:schemeClr val="bg1"/>
                </a:solidFill>
                <a:latin typeface="Georgia" panose="02040502050405020303" pitchFamily="18" charset="0"/>
                <a:hlinkClick r:id="rId3"/>
              </a:rPr>
              <a:t>Responsible AI – Microsoft</a:t>
            </a:r>
            <a:endParaRPr lang="en-GB" sz="1100" i="1" dirty="0">
              <a:solidFill>
                <a:schemeClr val="bg1"/>
              </a:solidFill>
              <a:latin typeface="Georgia" panose="02040502050405020303" pitchFamily="18" charset="0"/>
            </a:endParaRPr>
          </a:p>
          <a:p>
            <a:pPr algn="ctr"/>
            <a:r>
              <a:rPr lang="en-GB" sz="1100" i="1" dirty="0">
                <a:solidFill>
                  <a:schemeClr val="bg1"/>
                </a:solidFill>
                <a:latin typeface="Georgia" panose="02040502050405020303" pitchFamily="18" charset="0"/>
                <a:hlinkClick r:id="rId4"/>
              </a:rPr>
              <a:t>Responsible AI – Google Cloud</a:t>
            </a:r>
            <a:endParaRPr lang="en-GB" sz="1100" i="1" dirty="0">
              <a:solidFill>
                <a:schemeClr val="bg1"/>
              </a:solidFill>
              <a:latin typeface="Georgia" panose="02040502050405020303" pitchFamily="18" charset="0"/>
            </a:endParaRPr>
          </a:p>
          <a:p>
            <a:endParaRPr lang="en-GB" dirty="0"/>
          </a:p>
        </p:txBody>
      </p:sp>
      <p:sp>
        <p:nvSpPr>
          <p:cNvPr id="9" name="TextBox 8">
            <a:extLst>
              <a:ext uri="{FF2B5EF4-FFF2-40B4-BE49-F238E27FC236}">
                <a16:creationId xmlns:a16="http://schemas.microsoft.com/office/drawing/2014/main" id="{572D01B6-7CD8-7BC5-22D8-6CB2186937B2}"/>
              </a:ext>
            </a:extLst>
          </p:cNvPr>
          <p:cNvSpPr txBox="1"/>
          <p:nvPr/>
        </p:nvSpPr>
        <p:spPr>
          <a:xfrm>
            <a:off x="2556137" y="2153875"/>
            <a:ext cx="1771999" cy="369332"/>
          </a:xfrm>
          <a:prstGeom prst="rect">
            <a:avLst/>
          </a:prstGeom>
          <a:noFill/>
        </p:spPr>
        <p:txBody>
          <a:bodyPr wrap="square" rtlCol="0">
            <a:spAutoFit/>
          </a:bodyPr>
          <a:lstStyle/>
          <a:p>
            <a:pPr algn="ctr"/>
            <a:r>
              <a:rPr lang="en-GB" dirty="0">
                <a:solidFill>
                  <a:schemeClr val="bg1"/>
                </a:solidFill>
                <a:latin typeface="Georgia" panose="02040502050405020303" pitchFamily="18" charset="0"/>
              </a:rPr>
              <a:t>Trustworthy AI</a:t>
            </a:r>
          </a:p>
        </p:txBody>
      </p:sp>
      <p:sp>
        <p:nvSpPr>
          <p:cNvPr id="10" name="TextBox 9">
            <a:extLst>
              <a:ext uri="{FF2B5EF4-FFF2-40B4-BE49-F238E27FC236}">
                <a16:creationId xmlns:a16="http://schemas.microsoft.com/office/drawing/2014/main" id="{F1043EA4-9BE8-D905-8706-5D71AC1B1E89}"/>
              </a:ext>
            </a:extLst>
          </p:cNvPr>
          <p:cNvSpPr txBox="1"/>
          <p:nvPr/>
        </p:nvSpPr>
        <p:spPr>
          <a:xfrm>
            <a:off x="2556137" y="2459038"/>
            <a:ext cx="1771999" cy="707886"/>
          </a:xfrm>
          <a:prstGeom prst="rect">
            <a:avLst/>
          </a:prstGeom>
          <a:noFill/>
        </p:spPr>
        <p:txBody>
          <a:bodyPr wrap="square" rtlCol="0">
            <a:spAutoFit/>
          </a:bodyPr>
          <a:lstStyle/>
          <a:p>
            <a:pPr algn="ctr"/>
            <a:r>
              <a:rPr lang="en-GB" sz="1100" i="1" dirty="0">
                <a:solidFill>
                  <a:schemeClr val="bg1"/>
                </a:solidFill>
                <a:latin typeface="Georgia" panose="02040502050405020303" pitchFamily="18" charset="0"/>
                <a:hlinkClick r:id="rId5"/>
              </a:rPr>
              <a:t>Trustworthy AI: From Principles to Practices</a:t>
            </a:r>
            <a:endParaRPr lang="en-GB" sz="1100" i="1" dirty="0">
              <a:solidFill>
                <a:schemeClr val="bg1"/>
              </a:solidFill>
              <a:latin typeface="Georgia" panose="02040502050405020303" pitchFamily="18" charset="0"/>
            </a:endParaRPr>
          </a:p>
          <a:p>
            <a:endParaRPr lang="en-GB" dirty="0"/>
          </a:p>
        </p:txBody>
      </p:sp>
      <p:sp>
        <p:nvSpPr>
          <p:cNvPr id="11" name="TextBox 10">
            <a:extLst>
              <a:ext uri="{FF2B5EF4-FFF2-40B4-BE49-F238E27FC236}">
                <a16:creationId xmlns:a16="http://schemas.microsoft.com/office/drawing/2014/main" id="{AE49C6B9-89CD-C646-AD3D-3ECCB1C58AA6}"/>
              </a:ext>
            </a:extLst>
          </p:cNvPr>
          <p:cNvSpPr txBox="1"/>
          <p:nvPr/>
        </p:nvSpPr>
        <p:spPr>
          <a:xfrm>
            <a:off x="7905094" y="2153875"/>
            <a:ext cx="1689536" cy="369332"/>
          </a:xfrm>
          <a:prstGeom prst="rect">
            <a:avLst/>
          </a:prstGeom>
          <a:noFill/>
        </p:spPr>
        <p:txBody>
          <a:bodyPr wrap="square" rtlCol="0">
            <a:spAutoFit/>
          </a:bodyPr>
          <a:lstStyle/>
          <a:p>
            <a:pPr algn="ctr"/>
            <a:r>
              <a:rPr lang="en-GB" dirty="0">
                <a:solidFill>
                  <a:schemeClr val="bg1"/>
                </a:solidFill>
                <a:latin typeface="Georgia" panose="02040502050405020303" pitchFamily="18" charset="0"/>
              </a:rPr>
              <a:t>Explainable AI</a:t>
            </a:r>
          </a:p>
        </p:txBody>
      </p:sp>
      <p:sp>
        <p:nvSpPr>
          <p:cNvPr id="13" name="TextBox 12">
            <a:extLst>
              <a:ext uri="{FF2B5EF4-FFF2-40B4-BE49-F238E27FC236}">
                <a16:creationId xmlns:a16="http://schemas.microsoft.com/office/drawing/2014/main" id="{B3162A7B-165E-D610-CB2E-FC854598CC74}"/>
              </a:ext>
            </a:extLst>
          </p:cNvPr>
          <p:cNvSpPr txBox="1"/>
          <p:nvPr/>
        </p:nvSpPr>
        <p:spPr>
          <a:xfrm>
            <a:off x="7639201" y="2459038"/>
            <a:ext cx="2221322" cy="707886"/>
          </a:xfrm>
          <a:prstGeom prst="rect">
            <a:avLst/>
          </a:prstGeom>
          <a:noFill/>
        </p:spPr>
        <p:txBody>
          <a:bodyPr wrap="square" rtlCol="0">
            <a:spAutoFit/>
          </a:bodyPr>
          <a:lstStyle/>
          <a:p>
            <a:pPr algn="ctr"/>
            <a:r>
              <a:rPr lang="en-GB" sz="1100" i="1" dirty="0">
                <a:solidFill>
                  <a:schemeClr val="bg1"/>
                </a:solidFill>
                <a:latin typeface="Georgia" panose="02040502050405020303" pitchFamily="18" charset="0"/>
                <a:hlinkClick r:id="rId6"/>
              </a:rPr>
              <a:t>Explainable AI – Google Cloud</a:t>
            </a:r>
            <a:endParaRPr lang="en-GB" sz="1100" i="1" dirty="0">
              <a:solidFill>
                <a:schemeClr val="bg1"/>
              </a:solidFill>
              <a:latin typeface="Georgia" panose="02040502050405020303" pitchFamily="18" charset="0"/>
            </a:endParaRPr>
          </a:p>
          <a:p>
            <a:pPr algn="ctr"/>
            <a:r>
              <a:rPr lang="en-GB" sz="1100" i="1" dirty="0">
                <a:solidFill>
                  <a:schemeClr val="bg1"/>
                </a:solidFill>
                <a:latin typeface="Georgia" panose="02040502050405020303" pitchFamily="18" charset="0"/>
                <a:hlinkClick r:id="rId7"/>
              </a:rPr>
              <a:t>Explainable AI - IBM</a:t>
            </a:r>
            <a:endParaRPr lang="en-GB" sz="1100" i="1" dirty="0">
              <a:solidFill>
                <a:schemeClr val="bg1"/>
              </a:solidFill>
              <a:latin typeface="Georgia" panose="02040502050405020303" pitchFamily="18" charset="0"/>
            </a:endParaRPr>
          </a:p>
          <a:p>
            <a:endParaRPr lang="en-GB" dirty="0"/>
          </a:p>
        </p:txBody>
      </p:sp>
      <p:sp>
        <p:nvSpPr>
          <p:cNvPr id="22" name="TextBox 21">
            <a:extLst>
              <a:ext uri="{FF2B5EF4-FFF2-40B4-BE49-F238E27FC236}">
                <a16:creationId xmlns:a16="http://schemas.microsoft.com/office/drawing/2014/main" id="{5516CEC5-6B93-1B30-F8D9-3FBCE0B60B26}"/>
              </a:ext>
            </a:extLst>
          </p:cNvPr>
          <p:cNvSpPr txBox="1"/>
          <p:nvPr/>
        </p:nvSpPr>
        <p:spPr>
          <a:xfrm>
            <a:off x="2406693" y="3166924"/>
            <a:ext cx="2070883" cy="369332"/>
          </a:xfrm>
          <a:prstGeom prst="rect">
            <a:avLst/>
          </a:prstGeom>
          <a:noFill/>
        </p:spPr>
        <p:txBody>
          <a:bodyPr wrap="square" rtlCol="0">
            <a:spAutoFit/>
          </a:bodyPr>
          <a:lstStyle/>
          <a:p>
            <a:pPr algn="ctr"/>
            <a:r>
              <a:rPr lang="en-GB" dirty="0">
                <a:solidFill>
                  <a:schemeClr val="bg1"/>
                </a:solidFill>
                <a:latin typeface="Georgia" panose="02040502050405020303" pitchFamily="18" charset="0"/>
              </a:rPr>
              <a:t>AI for Social Good</a:t>
            </a:r>
          </a:p>
        </p:txBody>
      </p:sp>
      <p:sp>
        <p:nvSpPr>
          <p:cNvPr id="23" name="TextBox 22">
            <a:extLst>
              <a:ext uri="{FF2B5EF4-FFF2-40B4-BE49-F238E27FC236}">
                <a16:creationId xmlns:a16="http://schemas.microsoft.com/office/drawing/2014/main" id="{7AB611F9-8514-5746-83D4-D3FD03ECC1D3}"/>
              </a:ext>
            </a:extLst>
          </p:cNvPr>
          <p:cNvSpPr txBox="1"/>
          <p:nvPr/>
        </p:nvSpPr>
        <p:spPr>
          <a:xfrm>
            <a:off x="2331477" y="3472087"/>
            <a:ext cx="2221322" cy="253916"/>
          </a:xfrm>
          <a:prstGeom prst="rect">
            <a:avLst/>
          </a:prstGeom>
          <a:noFill/>
        </p:spPr>
        <p:txBody>
          <a:bodyPr wrap="square" rtlCol="0">
            <a:spAutoFit/>
          </a:bodyPr>
          <a:lstStyle/>
          <a:p>
            <a:pPr algn="ctr"/>
            <a:r>
              <a:rPr lang="en-GB" sz="1050" dirty="0">
                <a:solidFill>
                  <a:schemeClr val="bg1"/>
                </a:solidFill>
                <a:latin typeface="Georgia" panose="02040502050405020303" pitchFamily="18" charset="0"/>
                <a:hlinkClick r:id="rId8"/>
              </a:rPr>
              <a:t>AI for Social Good – Google AI</a:t>
            </a:r>
            <a:endParaRPr lang="en-GB" sz="1050" dirty="0">
              <a:solidFill>
                <a:schemeClr val="bg1"/>
              </a:solidFill>
              <a:latin typeface="Georgia" panose="02040502050405020303" pitchFamily="18" charset="0"/>
            </a:endParaRPr>
          </a:p>
        </p:txBody>
      </p:sp>
      <p:sp>
        <p:nvSpPr>
          <p:cNvPr id="24" name="TextBox 23">
            <a:extLst>
              <a:ext uri="{FF2B5EF4-FFF2-40B4-BE49-F238E27FC236}">
                <a16:creationId xmlns:a16="http://schemas.microsoft.com/office/drawing/2014/main" id="{6BBD2FA7-2F0F-CF0B-CF81-1D8B03B8B5C6}"/>
              </a:ext>
            </a:extLst>
          </p:cNvPr>
          <p:cNvSpPr txBox="1"/>
          <p:nvPr/>
        </p:nvSpPr>
        <p:spPr>
          <a:xfrm>
            <a:off x="7905094" y="3166924"/>
            <a:ext cx="1689536" cy="369332"/>
          </a:xfrm>
          <a:prstGeom prst="rect">
            <a:avLst/>
          </a:prstGeom>
          <a:noFill/>
        </p:spPr>
        <p:txBody>
          <a:bodyPr wrap="square" rtlCol="0">
            <a:spAutoFit/>
          </a:bodyPr>
          <a:lstStyle/>
          <a:p>
            <a:pPr algn="ctr"/>
            <a:r>
              <a:rPr lang="en-GB" dirty="0">
                <a:solidFill>
                  <a:schemeClr val="bg1"/>
                </a:solidFill>
                <a:latin typeface="Georgia" panose="02040502050405020303" pitchFamily="18" charset="0"/>
              </a:rPr>
              <a:t>Equitable AI</a:t>
            </a:r>
          </a:p>
        </p:txBody>
      </p:sp>
      <p:sp>
        <p:nvSpPr>
          <p:cNvPr id="25" name="TextBox 24">
            <a:extLst>
              <a:ext uri="{FF2B5EF4-FFF2-40B4-BE49-F238E27FC236}">
                <a16:creationId xmlns:a16="http://schemas.microsoft.com/office/drawing/2014/main" id="{92E739EE-B736-1C70-C386-8BFDED93741A}"/>
              </a:ext>
            </a:extLst>
          </p:cNvPr>
          <p:cNvSpPr txBox="1"/>
          <p:nvPr/>
        </p:nvSpPr>
        <p:spPr>
          <a:xfrm>
            <a:off x="7639201" y="3472087"/>
            <a:ext cx="2221322" cy="538609"/>
          </a:xfrm>
          <a:prstGeom prst="rect">
            <a:avLst/>
          </a:prstGeom>
          <a:noFill/>
        </p:spPr>
        <p:txBody>
          <a:bodyPr wrap="square" rtlCol="0">
            <a:spAutoFit/>
          </a:bodyPr>
          <a:lstStyle/>
          <a:p>
            <a:pPr algn="ctr"/>
            <a:r>
              <a:rPr lang="en-GB" sz="1100" i="1" dirty="0">
                <a:solidFill>
                  <a:schemeClr val="bg1"/>
                </a:solidFill>
                <a:latin typeface="Georgia" panose="02040502050405020303" pitchFamily="18" charset="0"/>
                <a:hlinkClick r:id="rId9"/>
              </a:rPr>
              <a:t>Equitable AI in the Workplace</a:t>
            </a:r>
            <a:endParaRPr lang="en-GB" sz="1100" i="1" dirty="0">
              <a:solidFill>
                <a:schemeClr val="bg1"/>
              </a:solidFill>
              <a:latin typeface="Georgia" panose="02040502050405020303" pitchFamily="18" charset="0"/>
            </a:endParaRPr>
          </a:p>
          <a:p>
            <a:endParaRPr lang="en-GB" dirty="0"/>
          </a:p>
        </p:txBody>
      </p:sp>
      <p:sp>
        <p:nvSpPr>
          <p:cNvPr id="26" name="TextBox 25">
            <a:extLst>
              <a:ext uri="{FF2B5EF4-FFF2-40B4-BE49-F238E27FC236}">
                <a16:creationId xmlns:a16="http://schemas.microsoft.com/office/drawing/2014/main" id="{511EF42B-86A7-6C8B-0886-72B935F501E6}"/>
              </a:ext>
            </a:extLst>
          </p:cNvPr>
          <p:cNvSpPr txBox="1"/>
          <p:nvPr/>
        </p:nvSpPr>
        <p:spPr>
          <a:xfrm>
            <a:off x="7905094" y="4179973"/>
            <a:ext cx="1689536" cy="369332"/>
          </a:xfrm>
          <a:prstGeom prst="rect">
            <a:avLst/>
          </a:prstGeom>
          <a:noFill/>
        </p:spPr>
        <p:txBody>
          <a:bodyPr wrap="square" rtlCol="0">
            <a:spAutoFit/>
          </a:bodyPr>
          <a:lstStyle/>
          <a:p>
            <a:pPr algn="ctr"/>
            <a:r>
              <a:rPr lang="en-GB" dirty="0">
                <a:solidFill>
                  <a:schemeClr val="bg1"/>
                </a:solidFill>
                <a:latin typeface="Georgia" panose="02040502050405020303" pitchFamily="18" charset="0"/>
              </a:rPr>
              <a:t>Friendly AI</a:t>
            </a:r>
          </a:p>
        </p:txBody>
      </p:sp>
      <p:sp>
        <p:nvSpPr>
          <p:cNvPr id="27" name="TextBox 26">
            <a:extLst>
              <a:ext uri="{FF2B5EF4-FFF2-40B4-BE49-F238E27FC236}">
                <a16:creationId xmlns:a16="http://schemas.microsoft.com/office/drawing/2014/main" id="{F037FDB4-D1B5-3078-E87B-C6DEF3BD9077}"/>
              </a:ext>
            </a:extLst>
          </p:cNvPr>
          <p:cNvSpPr txBox="1"/>
          <p:nvPr/>
        </p:nvSpPr>
        <p:spPr>
          <a:xfrm>
            <a:off x="7639201" y="4485136"/>
            <a:ext cx="2221322" cy="538609"/>
          </a:xfrm>
          <a:prstGeom prst="rect">
            <a:avLst/>
          </a:prstGeom>
          <a:noFill/>
        </p:spPr>
        <p:txBody>
          <a:bodyPr wrap="square" rtlCol="0">
            <a:spAutoFit/>
          </a:bodyPr>
          <a:lstStyle/>
          <a:p>
            <a:pPr algn="ctr"/>
            <a:r>
              <a:rPr lang="en-GB" sz="1100" i="1" dirty="0">
                <a:solidFill>
                  <a:schemeClr val="bg1"/>
                </a:solidFill>
                <a:latin typeface="Georgia" panose="02040502050405020303" pitchFamily="18" charset="0"/>
                <a:hlinkClick r:id="rId10"/>
              </a:rPr>
              <a:t>Friendly AI</a:t>
            </a:r>
            <a:endParaRPr lang="en-GB" sz="1100" i="1" dirty="0">
              <a:solidFill>
                <a:schemeClr val="bg1"/>
              </a:solidFill>
              <a:latin typeface="Georgia" panose="02040502050405020303" pitchFamily="18" charset="0"/>
            </a:endParaRPr>
          </a:p>
          <a:p>
            <a:endParaRPr lang="en-GB" dirty="0"/>
          </a:p>
        </p:txBody>
      </p:sp>
      <p:sp>
        <p:nvSpPr>
          <p:cNvPr id="28" name="TextBox 27">
            <a:extLst>
              <a:ext uri="{FF2B5EF4-FFF2-40B4-BE49-F238E27FC236}">
                <a16:creationId xmlns:a16="http://schemas.microsoft.com/office/drawing/2014/main" id="{F0E06F32-1FA8-0246-526D-717271E4ACE4}"/>
              </a:ext>
            </a:extLst>
          </p:cNvPr>
          <p:cNvSpPr txBox="1"/>
          <p:nvPr/>
        </p:nvSpPr>
        <p:spPr>
          <a:xfrm>
            <a:off x="2597370" y="4179973"/>
            <a:ext cx="1689536" cy="369332"/>
          </a:xfrm>
          <a:prstGeom prst="rect">
            <a:avLst/>
          </a:prstGeom>
          <a:noFill/>
        </p:spPr>
        <p:txBody>
          <a:bodyPr wrap="square" rtlCol="0">
            <a:spAutoFit/>
          </a:bodyPr>
          <a:lstStyle/>
          <a:p>
            <a:pPr algn="ctr"/>
            <a:r>
              <a:rPr lang="en-GB" dirty="0">
                <a:solidFill>
                  <a:schemeClr val="bg1"/>
                </a:solidFill>
                <a:latin typeface="Georgia" panose="02040502050405020303" pitchFamily="18" charset="0"/>
              </a:rPr>
              <a:t>AI Governance</a:t>
            </a:r>
          </a:p>
        </p:txBody>
      </p:sp>
      <p:sp>
        <p:nvSpPr>
          <p:cNvPr id="29" name="TextBox 28">
            <a:extLst>
              <a:ext uri="{FF2B5EF4-FFF2-40B4-BE49-F238E27FC236}">
                <a16:creationId xmlns:a16="http://schemas.microsoft.com/office/drawing/2014/main" id="{EE0A5050-59D9-916B-7B31-4E376DE2C37E}"/>
              </a:ext>
            </a:extLst>
          </p:cNvPr>
          <p:cNvSpPr txBox="1"/>
          <p:nvPr/>
        </p:nvSpPr>
        <p:spPr>
          <a:xfrm>
            <a:off x="2331477" y="4485136"/>
            <a:ext cx="2221322" cy="877163"/>
          </a:xfrm>
          <a:prstGeom prst="rect">
            <a:avLst/>
          </a:prstGeom>
          <a:noFill/>
        </p:spPr>
        <p:txBody>
          <a:bodyPr wrap="square" rtlCol="0">
            <a:spAutoFit/>
          </a:bodyPr>
          <a:lstStyle/>
          <a:p>
            <a:pPr algn="ctr"/>
            <a:r>
              <a:rPr lang="en-GB" sz="1100" i="1" dirty="0">
                <a:solidFill>
                  <a:schemeClr val="bg1"/>
                </a:solidFill>
                <a:latin typeface="Georgia" panose="02040502050405020303" pitchFamily="18" charset="0"/>
                <a:hlinkClick r:id="rId11"/>
              </a:rPr>
              <a:t>UK Parliament Committee – AI Governance </a:t>
            </a:r>
            <a:endParaRPr lang="en-GB" sz="1100" i="1" dirty="0">
              <a:solidFill>
                <a:schemeClr val="bg1"/>
              </a:solidFill>
              <a:latin typeface="Georgia" panose="02040502050405020303" pitchFamily="18" charset="0"/>
            </a:endParaRPr>
          </a:p>
          <a:p>
            <a:pPr algn="ctr"/>
            <a:r>
              <a:rPr lang="en-GB" sz="1100" i="1" dirty="0">
                <a:solidFill>
                  <a:schemeClr val="bg1"/>
                </a:solidFill>
                <a:latin typeface="Georgia" panose="02040502050405020303" pitchFamily="18" charset="0"/>
                <a:hlinkClick r:id="rId12"/>
              </a:rPr>
              <a:t>Centre for AI Governance</a:t>
            </a:r>
            <a:endParaRPr lang="en-GB" sz="1100" i="1" dirty="0">
              <a:solidFill>
                <a:schemeClr val="bg1"/>
              </a:solidFill>
              <a:latin typeface="Georgia" panose="02040502050405020303" pitchFamily="18" charset="0"/>
            </a:endParaRPr>
          </a:p>
          <a:p>
            <a:endParaRPr lang="en-GB" dirty="0"/>
          </a:p>
        </p:txBody>
      </p:sp>
    </p:spTree>
    <p:extLst>
      <p:ext uri="{BB962C8B-B14F-4D97-AF65-F5344CB8AC3E}">
        <p14:creationId xmlns:p14="http://schemas.microsoft.com/office/powerpoint/2010/main" val="9478106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6</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AI Ethics</a:t>
            </a:r>
            <a:endParaRPr lang="en-US" sz="4000" dirty="0">
              <a:latin typeface="Georgia" panose="02040502050405020303" pitchFamily="18" charset="0"/>
            </a:endParaRPr>
          </a:p>
        </p:txBody>
      </p:sp>
      <p:sp>
        <p:nvSpPr>
          <p:cNvPr id="8" name="Text Placeholder 21">
            <a:extLst>
              <a:ext uri="{FF2B5EF4-FFF2-40B4-BE49-F238E27FC236}">
                <a16:creationId xmlns:a16="http://schemas.microsoft.com/office/drawing/2014/main" id="{0A967F9D-EE2E-062D-D29F-603F5C5F3461}"/>
              </a:ext>
            </a:extLst>
          </p:cNvPr>
          <p:cNvSpPr txBox="1">
            <a:spLocks/>
          </p:cNvSpPr>
          <p:nvPr/>
        </p:nvSpPr>
        <p:spPr>
          <a:xfrm>
            <a:off x="2964900" y="1348429"/>
            <a:ext cx="6262200" cy="41611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1800" u="sng"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Why is AI Ethics Important?</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Some AI Systems may affect human behaviour adversely!</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Some AI Systems may not deliver correct information!</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Some AI Systems may be discriminatory and harmful to humanity!</a:t>
            </a:r>
          </a:p>
          <a:p>
            <a:r>
              <a:rPr lang="en-GB" sz="18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Some AI Systems may violate human morals and rights! </a:t>
            </a:r>
          </a:p>
        </p:txBody>
      </p:sp>
    </p:spTree>
    <p:extLst>
      <p:ext uri="{BB962C8B-B14F-4D97-AF65-F5344CB8AC3E}">
        <p14:creationId xmlns:p14="http://schemas.microsoft.com/office/powerpoint/2010/main" val="2589022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2C38FABD-8CE8-637A-433E-807CDAF0BAE4}"/>
              </a:ext>
            </a:extLst>
          </p:cNvPr>
          <p:cNvSpPr>
            <a:spLocks noGrp="1"/>
          </p:cNvSpPr>
          <p:nvPr>
            <p:ph type="title"/>
          </p:nvPr>
        </p:nvSpPr>
        <p:spPr>
          <a:xfrm>
            <a:off x="1064440" y="1352393"/>
            <a:ext cx="7294251" cy="599499"/>
          </a:xfrm>
        </p:spPr>
        <p:txBody>
          <a:bodyPr/>
          <a:lstStyle/>
          <a:p>
            <a:r>
              <a:rPr lang="en-GB" cap="none" dirty="0">
                <a:latin typeface="Georgia" panose="02040502050405020303" pitchFamily="18" charset="0"/>
              </a:rPr>
              <a:t>2. Scope</a:t>
            </a:r>
          </a:p>
        </p:txBody>
      </p:sp>
      <p:sp>
        <p:nvSpPr>
          <p:cNvPr id="6" name="Slide Number Placeholder 5">
            <a:extLst>
              <a:ext uri="{FF2B5EF4-FFF2-40B4-BE49-F238E27FC236}">
                <a16:creationId xmlns:a16="http://schemas.microsoft.com/office/drawing/2014/main" id="{2B4DCCDF-D41E-7538-EF5C-A90D3055CFED}"/>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7</a:t>
            </a:fld>
            <a:endParaRPr lang="en-US" b="0" dirty="0">
              <a:latin typeface="Palatino Linotype" panose="02040502050505030304" pitchFamily="18" charset="0"/>
            </a:endParaRPr>
          </a:p>
        </p:txBody>
      </p:sp>
      <p:pic>
        <p:nvPicPr>
          <p:cNvPr id="8" name="Picture Placeholder 7" descr="A face with numbers falling from it&#10;&#10;Description automatically generated with medium confidence">
            <a:extLst>
              <a:ext uri="{FF2B5EF4-FFF2-40B4-BE49-F238E27FC236}">
                <a16:creationId xmlns:a16="http://schemas.microsoft.com/office/drawing/2014/main" id="{D266E547-708E-34A8-A28B-FBE3E669F868}"/>
              </a:ext>
            </a:extLst>
          </p:cNvPr>
          <p:cNvPicPr>
            <a:picLocks noGrp="1" noChangeAspect="1"/>
          </p:cNvPicPr>
          <p:nvPr>
            <p:ph type="pic" sz="quarter" idx="16"/>
          </p:nvPr>
        </p:nvPicPr>
        <p:blipFill>
          <a:blip r:embed="rId2"/>
          <a:srcRect l="2927" r="2927"/>
          <a:stretch>
            <a:fillRect/>
          </a:stretch>
        </p:blipFill>
        <p:spPr/>
      </p:pic>
    </p:spTree>
    <p:extLst>
      <p:ext uri="{BB962C8B-B14F-4D97-AF65-F5344CB8AC3E}">
        <p14:creationId xmlns:p14="http://schemas.microsoft.com/office/powerpoint/2010/main" val="317481709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8</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Scope</a:t>
            </a:r>
            <a:endParaRPr lang="en-US" sz="4000" dirty="0">
              <a:latin typeface="Georgia" panose="02040502050405020303" pitchFamily="18" charset="0"/>
            </a:endParaRPr>
          </a:p>
        </p:txBody>
      </p:sp>
      <p:sp>
        <p:nvSpPr>
          <p:cNvPr id="8" name="Text Placeholder 21">
            <a:extLst>
              <a:ext uri="{FF2B5EF4-FFF2-40B4-BE49-F238E27FC236}">
                <a16:creationId xmlns:a16="http://schemas.microsoft.com/office/drawing/2014/main" id="{0A967F9D-EE2E-062D-D29F-603F5C5F3461}"/>
              </a:ext>
            </a:extLst>
          </p:cNvPr>
          <p:cNvSpPr txBox="1">
            <a:spLocks/>
          </p:cNvSpPr>
          <p:nvPr/>
        </p:nvSpPr>
        <p:spPr>
          <a:xfrm>
            <a:off x="2964900" y="1348429"/>
            <a:ext cx="6262200" cy="41611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000" u="sng"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Bias &amp; Fairness</a:t>
            </a:r>
          </a:p>
          <a:p>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Bias is an inclination of temperament or outlook; </a:t>
            </a:r>
            <a:r>
              <a:rPr lang="en-GB" sz="1600" i="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especially </a:t>
            </a:r>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a personal and sometimes unreasoned judgment or prejudice. </a:t>
            </a:r>
          </a:p>
          <a:p>
            <a:pPr marL="0" indent="0">
              <a:buNone/>
            </a:pPr>
            <a:r>
              <a:rPr lang="en-GB" sz="900" i="1" dirty="0">
                <a:solidFill>
                  <a:schemeClr val="bg1"/>
                </a:solidFill>
                <a:effectLst/>
                <a:latin typeface="Georgia" panose="02040502050405020303" pitchFamily="18" charset="0"/>
              </a:rPr>
              <a:t>“Bias”, Merriam-Webster.com, Merriam-Webster’s New Dictionary</a:t>
            </a:r>
          </a:p>
          <a:p>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In AI, ‘bias’ can refer to: </a:t>
            </a:r>
          </a:p>
          <a:p>
            <a:pPr lvl="1"/>
            <a:r>
              <a:rPr lang="en-GB" sz="1200" i="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Declarative Bias: </a:t>
            </a:r>
            <a:r>
              <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Prior beliefs and assumptions about the space of things possible to learn. </a:t>
            </a:r>
          </a:p>
          <a:p>
            <a:pPr lvl="1"/>
            <a:r>
              <a:rPr lang="en-GB" sz="1200" i="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Statistical Bias: </a:t>
            </a:r>
            <a:r>
              <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Systematic difference between the calculated value of a statistic and the true value of the parameter being estimated.</a:t>
            </a:r>
          </a:p>
          <a:p>
            <a:pPr lvl="1"/>
            <a:r>
              <a:rPr lang="en-GB" sz="1200" i="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Cognitive Bias: </a:t>
            </a:r>
            <a:r>
              <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A systematic pattern of deviation from rationality to judgement. </a:t>
            </a:r>
          </a:p>
          <a:p>
            <a:pPr lvl="1"/>
            <a:r>
              <a:rPr lang="en-GB" sz="1200" i="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Stereotyping: </a:t>
            </a:r>
            <a:r>
              <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An over-generalised belief about a particular category of people. </a:t>
            </a:r>
          </a:p>
          <a:p>
            <a:pPr lvl="1"/>
            <a:r>
              <a:rPr lang="en-GB" sz="1200" i="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Prejudice: </a:t>
            </a:r>
            <a:r>
              <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Beliefs or actions based largely or solely on a person’s membership in a group. </a:t>
            </a:r>
          </a:p>
          <a:p>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Bias can occur in </a:t>
            </a:r>
            <a:r>
              <a:rPr lang="en-GB" sz="1600" b="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data</a:t>
            </a:r>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 in </a:t>
            </a:r>
            <a:r>
              <a:rPr lang="en-GB" sz="1600" b="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models</a:t>
            </a:r>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 and in </a:t>
            </a:r>
            <a:r>
              <a:rPr lang="en-GB" sz="1600" b="1"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human cognition and analysis. </a:t>
            </a:r>
            <a:endPar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endParaRPr>
          </a:p>
          <a:p>
            <a:pPr marL="457200" lvl="1" indent="0">
              <a:buNone/>
            </a:pPr>
            <a:endParaRPr lang="en-GB" sz="1200" kern="100" dirty="0">
              <a:solidFill>
                <a:schemeClr val="bg1"/>
              </a:solidFill>
              <a:latin typeface="Georgia" panose="02040502050405020303" pitchFamily="18" charset="0"/>
              <a:ea typeface="Aptos" panose="020B0004020202020204" pitchFamily="34" charset="0"/>
              <a:cs typeface="Times New Roman" panose="02020603050405020304" pitchFamily="18"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GB" sz="900" b="0" i="1"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AFIRM_Kroll_Algorithmic-Bias-1 (sigir.org)</a:t>
            </a:r>
          </a:p>
        </p:txBody>
      </p:sp>
    </p:spTree>
    <p:extLst>
      <p:ext uri="{BB962C8B-B14F-4D97-AF65-F5344CB8AC3E}">
        <p14:creationId xmlns:p14="http://schemas.microsoft.com/office/powerpoint/2010/main" val="40829399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13A399A3-54E5-AE38-3545-4B1C180FFB4F}"/>
              </a:ext>
            </a:extLst>
          </p:cNvPr>
          <p:cNvSpPr>
            <a:spLocks noGrp="1"/>
          </p:cNvSpPr>
          <p:nvPr>
            <p:ph type="sldNum" sz="quarter" idx="12"/>
          </p:nvPr>
        </p:nvSpPr>
        <p:spPr/>
        <p:txBody>
          <a:bodyPr/>
          <a:lstStyle/>
          <a:p>
            <a:fld id="{330EA680-D336-4FF7-8B7A-9848BB0A1C32}" type="slidenum">
              <a:rPr lang="en-US" b="0" smtClean="0">
                <a:latin typeface="Palatino Linotype" panose="02040502050505030304" pitchFamily="18" charset="0"/>
              </a:rPr>
              <a:pPr/>
              <a:t>9</a:t>
            </a:fld>
            <a:endParaRPr lang="en-US" b="0" dirty="0">
              <a:latin typeface="Palatino Linotype" panose="02040502050505030304" pitchFamily="18" charset="0"/>
            </a:endParaRPr>
          </a:p>
        </p:txBody>
      </p:sp>
      <p:sp>
        <p:nvSpPr>
          <p:cNvPr id="7" name="Title 8">
            <a:extLst>
              <a:ext uri="{FF2B5EF4-FFF2-40B4-BE49-F238E27FC236}">
                <a16:creationId xmlns:a16="http://schemas.microsoft.com/office/drawing/2014/main" id="{632A898E-3301-DD03-1CE5-A5156532788D}"/>
              </a:ext>
            </a:extLst>
          </p:cNvPr>
          <p:cNvSpPr>
            <a:spLocks noGrp="1"/>
          </p:cNvSpPr>
          <p:nvPr>
            <p:ph type="title"/>
          </p:nvPr>
        </p:nvSpPr>
        <p:spPr>
          <a:xfrm>
            <a:off x="4328136" y="235752"/>
            <a:ext cx="3535727" cy="735797"/>
          </a:xfrm>
        </p:spPr>
        <p:txBody>
          <a:bodyPr/>
          <a:lstStyle/>
          <a:p>
            <a:pPr algn="ctr"/>
            <a:r>
              <a:rPr lang="en-US" sz="4000" cap="none" dirty="0">
                <a:latin typeface="Georgia" panose="02040502050405020303" pitchFamily="18" charset="0"/>
              </a:rPr>
              <a:t>Scope</a:t>
            </a:r>
            <a:endParaRPr lang="en-US" sz="4000" dirty="0">
              <a:latin typeface="Georgia" panose="02040502050405020303" pitchFamily="18" charset="0"/>
            </a:endParaRPr>
          </a:p>
        </p:txBody>
      </p:sp>
      <p:sp>
        <p:nvSpPr>
          <p:cNvPr id="8" name="Text Placeholder 21">
            <a:extLst>
              <a:ext uri="{FF2B5EF4-FFF2-40B4-BE49-F238E27FC236}">
                <a16:creationId xmlns:a16="http://schemas.microsoft.com/office/drawing/2014/main" id="{0A967F9D-EE2E-062D-D29F-603F5C5F3461}"/>
              </a:ext>
            </a:extLst>
          </p:cNvPr>
          <p:cNvSpPr txBox="1">
            <a:spLocks/>
          </p:cNvSpPr>
          <p:nvPr/>
        </p:nvSpPr>
        <p:spPr>
          <a:xfrm>
            <a:off x="2964900" y="1348429"/>
            <a:ext cx="6262200" cy="416114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2000" u="sng"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Bias &amp; Fairness</a:t>
            </a:r>
          </a:p>
          <a:p>
            <a:r>
              <a:rPr lang="en-GB" sz="1600" kern="100" dirty="0">
                <a:solidFill>
                  <a:schemeClr val="bg1"/>
                </a:solidFill>
                <a:latin typeface="Georgia" panose="02040502050405020303" pitchFamily="18" charset="0"/>
                <a:ea typeface="Aptos" panose="020B0004020202020204" pitchFamily="34" charset="0"/>
                <a:cs typeface="Times New Roman" panose="02020603050405020304" pitchFamily="18" charset="0"/>
              </a:rPr>
              <a:t>Fairness can be defined according to multiple criteria: </a:t>
            </a:r>
          </a:p>
          <a:p>
            <a:pPr lvl="1"/>
            <a:r>
              <a:rPr kumimoji="0" lang="en-GB" sz="1200" b="0" i="1"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Individual Fairness: </a:t>
            </a:r>
            <a:r>
              <a:rPr kumimoji="0" lang="en-GB" sz="1200" b="0"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Individuals are treated similarly to other similar individuals, regardless of their class.</a:t>
            </a:r>
          </a:p>
          <a:p>
            <a:pPr lvl="1"/>
            <a:r>
              <a:rPr kumimoji="0" lang="en-GB" sz="1200" b="0" i="1"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Group fairness: </a:t>
            </a:r>
            <a:r>
              <a:rPr kumimoji="0" lang="en-GB" sz="1200" b="0"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A requirement that two classes are treated similarly, as measured by their summary statistics</a:t>
            </a:r>
            <a:r>
              <a:rPr kumimoji="0" lang="en-GB" sz="1200" b="0" i="1"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 </a:t>
            </a:r>
          </a:p>
          <a:p>
            <a:pPr lvl="1"/>
            <a:r>
              <a:rPr kumimoji="0" lang="en-GB" sz="1200" b="0" i="1"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Fairness through unawareness: </a:t>
            </a:r>
            <a:r>
              <a:rPr kumimoji="0" lang="en-GB" sz="1200" b="0"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Machine learning algorithms can predict latent variables (such as race and gender) given other correlated variables (such as postcode and occupation).</a:t>
            </a:r>
          </a:p>
          <a:p>
            <a:pPr lvl="1"/>
            <a:r>
              <a:rPr kumimoji="0" lang="en-GB" sz="1200" b="0" i="1"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Equal outcome: </a:t>
            </a:r>
            <a:r>
              <a:rPr kumimoji="0" lang="en-GB" sz="1200" b="0"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The idea that each demographic class gets the same results; they have demographic parity.</a:t>
            </a:r>
          </a:p>
          <a:p>
            <a:pPr lvl="1"/>
            <a:r>
              <a:rPr kumimoji="0" lang="en-GB" sz="1200" b="0" i="1"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Equal opportunity: </a:t>
            </a:r>
            <a:r>
              <a:rPr kumimoji="0" lang="en-GB" sz="1200" b="0"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This approach is also called balance. Regardless of their sex, people who can pay back the loans should have equal chance of being correctly classified as such. This can lead to unequal outcomes and ignores the effect of bias in the society.</a:t>
            </a:r>
          </a:p>
          <a:p>
            <a:pPr lvl="1"/>
            <a:r>
              <a:rPr kumimoji="0" lang="en-GB" sz="1200" b="0" i="1"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Equal impact: </a:t>
            </a:r>
            <a:r>
              <a:rPr kumimoji="0" lang="en-GB" sz="1200" b="0" u="none" strike="noStrike" kern="1200" cap="none" spc="0" normalizeH="0" baseline="0" noProof="0" dirty="0">
                <a:ln>
                  <a:noFill/>
                </a:ln>
                <a:solidFill>
                  <a:srgbClr val="FFFFFF"/>
                </a:solidFill>
                <a:effectLst/>
                <a:uLnTx/>
                <a:uFillTx/>
                <a:latin typeface="Georgia" panose="02040502050405020303" pitchFamily="18" charset="0"/>
                <a:ea typeface="+mn-ea"/>
                <a:cs typeface="+mn-cs"/>
              </a:rPr>
              <a:t>People with similar likelihood to pay back the loan should have the same expected utility, regardless of the class they belong to. This goes beyond equal opportunity because it considers both the benefits of true prediction and the cost of a false prediction.</a:t>
            </a:r>
          </a:p>
        </p:txBody>
      </p:sp>
    </p:spTree>
    <p:extLst>
      <p:ext uri="{BB962C8B-B14F-4D97-AF65-F5344CB8AC3E}">
        <p14:creationId xmlns:p14="http://schemas.microsoft.com/office/powerpoint/2010/main" val="3793038785"/>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ustom">
  <a:themeElements>
    <a:clrScheme name="TM66931312">
      <a:dk1>
        <a:srgbClr val="000000"/>
      </a:dk1>
      <a:lt1>
        <a:srgbClr val="FFFFFF"/>
      </a:lt1>
      <a:dk2>
        <a:srgbClr val="212121"/>
      </a:dk2>
      <a:lt2>
        <a:srgbClr val="DADADA"/>
      </a:lt2>
      <a:accent1>
        <a:srgbClr val="FF0000"/>
      </a:accent1>
      <a:accent2>
        <a:srgbClr val="F5EFE7"/>
      </a:accent2>
      <a:accent3>
        <a:srgbClr val="7B49E1"/>
      </a:accent3>
      <a:accent4>
        <a:srgbClr val="9AD7C7"/>
      </a:accent4>
      <a:accent5>
        <a:srgbClr val="237BFB"/>
      </a:accent5>
      <a:accent6>
        <a:srgbClr val="E9D7E7"/>
      </a:accent6>
      <a:hlink>
        <a:srgbClr val="FFFF00"/>
      </a:hlink>
      <a:folHlink>
        <a:srgbClr val="6BF0CD"/>
      </a:folHlink>
    </a:clrScheme>
    <a:fontScheme name="Custom 60">
      <a:majorFont>
        <a:latin typeface="MS PMincho"/>
        <a:ea typeface=""/>
        <a:cs typeface=""/>
      </a:majorFont>
      <a:minorFont>
        <a:latin typeface="Mangal"/>
        <a:ea typeface=""/>
        <a:cs typeface=""/>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spDef>
      <a:spPr>
        <a:noFill/>
        <a:ln w="9525">
          <a:solidFill>
            <a:schemeClr val="bg1"/>
          </a:solidFill>
        </a:ln>
      </a:spPr>
      <a:bodyPr rtlCol="0" anchor="ctr"/>
      <a:lstStyle>
        <a:defPPr algn="ctr">
          <a:defRPr/>
        </a:defPPr>
      </a:lstStyle>
      <a:style>
        <a:lnRef idx="2">
          <a:schemeClr val="accent1">
            <a:shade val="15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M66931312_Win32_SL_V3" id="{95AE7881-AB7F-4307-BAFF-D002B22B1082}" vid="{F008C54E-045F-456B-B872-F8E3CAF3103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9296157-C082-4829-A89B-8A5ED50B6587}">
  <ds:schemaRefs>
    <ds:schemaRef ds:uri="71af3243-3dd4-4a8d-8c0d-dd76da1f02a5"/>
    <ds:schemaRef ds:uri="http://schemas.microsoft.com/office/2006/documentManagement/types"/>
    <ds:schemaRef ds:uri="http://www.w3.org/XML/1998/namespace"/>
    <ds:schemaRef ds:uri="http://purl.org/dc/elements/1.1/"/>
    <ds:schemaRef ds:uri="http://purl.org/dc/dcmitype/"/>
    <ds:schemaRef ds:uri="230e9df3-be65-4c73-a93b-d1236ebd677e"/>
    <ds:schemaRef ds:uri="http://schemas.microsoft.com/sharepoint/v3"/>
    <ds:schemaRef ds:uri="http://schemas.microsoft.com/office/2006/metadata/properties"/>
    <ds:schemaRef ds:uri="16c05727-aa75-4e4a-9b5f-8a80a1165891"/>
    <ds:schemaRef ds:uri="http://purl.org/dc/term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969CA4D2-B95E-49C0-A306-875863A4114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05E4DA4-E494-46AA-9E36-29155C1433EB}">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1098</Words>
  <Application>Microsoft Office PowerPoint</Application>
  <PresentationFormat>Widescreen</PresentationFormat>
  <Paragraphs>106</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MS PMincho</vt:lpstr>
      <vt:lpstr>Arial</vt:lpstr>
      <vt:lpstr>Courier New</vt:lpstr>
      <vt:lpstr>Georgia</vt:lpstr>
      <vt:lpstr>Mangal</vt:lpstr>
      <vt:lpstr>Palatino Linotype</vt:lpstr>
      <vt:lpstr>Custom</vt:lpstr>
      <vt:lpstr>AI Ethics &amp; Safety</vt:lpstr>
      <vt:lpstr>Contents</vt:lpstr>
      <vt:lpstr>1. AI Ethics</vt:lpstr>
      <vt:lpstr>AI Ethics</vt:lpstr>
      <vt:lpstr>AI Ethics</vt:lpstr>
      <vt:lpstr>AI Ethics</vt:lpstr>
      <vt:lpstr>2. Scope</vt:lpstr>
      <vt:lpstr>Scope</vt:lpstr>
      <vt:lpstr>Scope</vt:lpstr>
      <vt:lpstr>Scope</vt:lpstr>
      <vt:lpstr>Scope</vt:lpstr>
      <vt:lpstr>Scope</vt:lpstr>
      <vt:lpstr>3. Projects</vt:lpstr>
      <vt:lpstr>Projects</vt:lpstr>
      <vt:lpstr>Questions for Consideration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2023-07-18T10:17:11Z</dcterms:created>
  <dcterms:modified xsi:type="dcterms:W3CDTF">2024-07-25T15:50:12Z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